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9"/>
  </p:notesMasterIdLst>
  <p:sldIdLst>
    <p:sldId id="259" r:id="rId3"/>
    <p:sldId id="257" r:id="rId4"/>
    <p:sldId id="307" r:id="rId5"/>
    <p:sldId id="320" r:id="rId6"/>
    <p:sldId id="319" r:id="rId7"/>
    <p:sldId id="303" r:id="rId8"/>
    <p:sldId id="306" r:id="rId9"/>
    <p:sldId id="329" r:id="rId10"/>
    <p:sldId id="309" r:id="rId11"/>
    <p:sldId id="311" r:id="rId12"/>
    <p:sldId id="313" r:id="rId13"/>
    <p:sldId id="312" r:id="rId14"/>
    <p:sldId id="315" r:id="rId15"/>
    <p:sldId id="331" r:id="rId16"/>
    <p:sldId id="330" r:id="rId17"/>
    <p:sldId id="277" r:id="rId18"/>
  </p:sldIdLst>
  <p:sldSz cx="9142413" cy="6858000"/>
  <p:notesSz cx="6854825" cy="9140825"/>
  <p:defaultTextStyle>
    <a:defPPr>
      <a:defRPr lang="ko-KR"/>
    </a:defPPr>
    <a:lvl1pPr algn="l" rtl="0" fontAlgn="base" latinLnBrk="1">
      <a:spcBef>
        <a:spcPct val="0"/>
      </a:spcBef>
      <a:spcAft>
        <a:spcPct val="0"/>
      </a:spcAft>
      <a:defRPr kumimoji="1" sz="2400" kern="1200">
        <a:solidFill>
          <a:schemeClr val="tx1"/>
        </a:solidFill>
        <a:latin typeface="Arial" pitchFamily="34" charset="0"/>
        <a:ea typeface="굴림" pitchFamily="50" charset="-127"/>
        <a:cs typeface="+mn-cs"/>
      </a:defRPr>
    </a:lvl1pPr>
    <a:lvl2pPr marL="457200" algn="l" rtl="0" fontAlgn="base" latinLnBrk="1">
      <a:spcBef>
        <a:spcPct val="0"/>
      </a:spcBef>
      <a:spcAft>
        <a:spcPct val="0"/>
      </a:spcAft>
      <a:defRPr kumimoji="1" sz="2400" kern="1200">
        <a:solidFill>
          <a:schemeClr val="tx1"/>
        </a:solidFill>
        <a:latin typeface="Arial" pitchFamily="34" charset="0"/>
        <a:ea typeface="굴림" pitchFamily="50" charset="-127"/>
        <a:cs typeface="+mn-cs"/>
      </a:defRPr>
    </a:lvl2pPr>
    <a:lvl3pPr marL="914400" algn="l" rtl="0" fontAlgn="base" latinLnBrk="1">
      <a:spcBef>
        <a:spcPct val="0"/>
      </a:spcBef>
      <a:spcAft>
        <a:spcPct val="0"/>
      </a:spcAft>
      <a:defRPr kumimoji="1" sz="2400" kern="1200">
        <a:solidFill>
          <a:schemeClr val="tx1"/>
        </a:solidFill>
        <a:latin typeface="Arial" pitchFamily="34" charset="0"/>
        <a:ea typeface="굴림" pitchFamily="50" charset="-127"/>
        <a:cs typeface="+mn-cs"/>
      </a:defRPr>
    </a:lvl3pPr>
    <a:lvl4pPr marL="1371600" algn="l" rtl="0" fontAlgn="base" latinLnBrk="1">
      <a:spcBef>
        <a:spcPct val="0"/>
      </a:spcBef>
      <a:spcAft>
        <a:spcPct val="0"/>
      </a:spcAft>
      <a:defRPr kumimoji="1" sz="2400" kern="1200">
        <a:solidFill>
          <a:schemeClr val="tx1"/>
        </a:solidFill>
        <a:latin typeface="Arial" pitchFamily="34" charset="0"/>
        <a:ea typeface="굴림" pitchFamily="50" charset="-127"/>
        <a:cs typeface="+mn-cs"/>
      </a:defRPr>
    </a:lvl4pPr>
    <a:lvl5pPr marL="1828800" algn="l" rtl="0" fontAlgn="base" latinLnBrk="1">
      <a:spcBef>
        <a:spcPct val="0"/>
      </a:spcBef>
      <a:spcAft>
        <a:spcPct val="0"/>
      </a:spcAft>
      <a:defRPr kumimoji="1" sz="2400" kern="1200">
        <a:solidFill>
          <a:schemeClr val="tx1"/>
        </a:solidFill>
        <a:latin typeface="Arial" pitchFamily="34" charset="0"/>
        <a:ea typeface="굴림" pitchFamily="50" charset="-127"/>
        <a:cs typeface="+mn-cs"/>
      </a:defRPr>
    </a:lvl5pPr>
    <a:lvl6pPr marL="2286000" algn="l" defTabSz="914400" rtl="0" eaLnBrk="1" latinLnBrk="1" hangingPunct="1">
      <a:defRPr kumimoji="1" sz="2400" kern="1200">
        <a:solidFill>
          <a:schemeClr val="tx1"/>
        </a:solidFill>
        <a:latin typeface="Arial" pitchFamily="34" charset="0"/>
        <a:ea typeface="굴림" pitchFamily="50" charset="-127"/>
        <a:cs typeface="+mn-cs"/>
      </a:defRPr>
    </a:lvl6pPr>
    <a:lvl7pPr marL="2743200" algn="l" defTabSz="914400" rtl="0" eaLnBrk="1" latinLnBrk="1" hangingPunct="1">
      <a:defRPr kumimoji="1" sz="2400" kern="1200">
        <a:solidFill>
          <a:schemeClr val="tx1"/>
        </a:solidFill>
        <a:latin typeface="Arial" pitchFamily="34" charset="0"/>
        <a:ea typeface="굴림" pitchFamily="50" charset="-127"/>
        <a:cs typeface="+mn-cs"/>
      </a:defRPr>
    </a:lvl7pPr>
    <a:lvl8pPr marL="3200400" algn="l" defTabSz="914400" rtl="0" eaLnBrk="1" latinLnBrk="1" hangingPunct="1">
      <a:defRPr kumimoji="1" sz="2400" kern="1200">
        <a:solidFill>
          <a:schemeClr val="tx1"/>
        </a:solidFill>
        <a:latin typeface="Arial" pitchFamily="34" charset="0"/>
        <a:ea typeface="굴림" pitchFamily="50" charset="-127"/>
        <a:cs typeface="+mn-cs"/>
      </a:defRPr>
    </a:lvl8pPr>
    <a:lvl9pPr marL="3657600" algn="l" defTabSz="914400" rtl="0" eaLnBrk="1" latinLnBrk="1" hangingPunct="1">
      <a:defRPr kumimoji="1" sz="2400" kern="1200">
        <a:solidFill>
          <a:schemeClr val="tx1"/>
        </a:solidFill>
        <a:latin typeface="Arial" pitchFamily="34" charset="0"/>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CC"/>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29" autoAdjust="0"/>
  </p:normalViewPr>
  <p:slideViewPr>
    <p:cSldViewPr>
      <p:cViewPr>
        <p:scale>
          <a:sx n="100" d="100"/>
          <a:sy n="100" d="100"/>
        </p:scale>
        <p:origin x="-1104"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55250" cy="7375525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4"/>
          <p:cNvSpPr>
            <a:spLocks noGrp="1" noRot="1" noChangeAspect="1" noChangeArrowheads="1"/>
          </p:cNvSpPr>
          <p:nvPr>
            <p:ph type="sldImg"/>
          </p:nvPr>
        </p:nvSpPr>
        <p:spPr bwMode="auto">
          <a:xfrm>
            <a:off x="684213" y="760413"/>
            <a:ext cx="5594350" cy="3656012"/>
          </a:xfrm>
          <a:prstGeom prst="rect">
            <a:avLst/>
          </a:prstGeom>
          <a:noFill/>
          <a:ln w="9525">
            <a:noFill/>
            <a:miter lim="800000"/>
            <a:headEnd/>
            <a:tailEnd/>
          </a:ln>
        </p:spPr>
      </p:sp>
      <p:sp>
        <p:nvSpPr>
          <p:cNvPr id="4101" name="Rectangle 5"/>
          <p:cNvSpPr>
            <a:spLocks noGrp="1" noChangeArrowheads="1"/>
          </p:cNvSpPr>
          <p:nvPr>
            <p:ph type="body" sz="quarter" idx="1"/>
          </p:nvPr>
        </p:nvSpPr>
        <p:spPr bwMode="auto">
          <a:xfrm>
            <a:off x="684213" y="4721225"/>
            <a:ext cx="5594350" cy="3732213"/>
          </a:xfrm>
          <a:prstGeom prst="rect">
            <a:avLst/>
          </a:prstGeom>
          <a:noFill/>
          <a:ln w="9525" cmpd="sng">
            <a:noFill/>
            <a:miter lim="800000"/>
            <a:headEnd/>
            <a:tailEnd/>
          </a:ln>
          <a:effectLst/>
        </p:spPr>
        <p:txBody>
          <a:bodyPr vert="horz" wrap="square" lIns="90022" tIns="46825" rIns="90022" bIns="46825" numCol="1" anchor="t" anchorCtr="0" compatLnSpc="1">
            <a:prstTxWarp prst="textNoShape">
              <a:avLst/>
            </a:prstTxWarp>
          </a:bodyPr>
          <a:lstStyle/>
          <a:p>
            <a:pPr lvl="0"/>
            <a:endParaRPr lang="ko-KR" altLang="ko-KR" noProof="0" smtClean="0"/>
          </a:p>
        </p:txBody>
      </p:sp>
      <p:sp>
        <p:nvSpPr>
          <p:cNvPr id="4102" name="Rectangle 6"/>
          <p:cNvSpPr>
            <a:spLocks noGrp="1" noChangeArrowheads="1"/>
          </p:cNvSpPr>
          <p:nvPr>
            <p:ph type="hdr" sz="quarter" idx="2"/>
          </p:nvPr>
        </p:nvSpPr>
        <p:spPr bwMode="auto">
          <a:xfrm>
            <a:off x="227013" y="0"/>
            <a:ext cx="2914650" cy="455613"/>
          </a:xfrm>
          <a:prstGeom prst="rect">
            <a:avLst/>
          </a:prstGeom>
          <a:noFill/>
          <a:ln w="9525" cmpd="sng">
            <a:noFill/>
            <a:miter lim="800000"/>
            <a:headEnd/>
            <a:tailEnd/>
          </a:ln>
          <a:effectLst/>
        </p:spPr>
        <p:txBody>
          <a:bodyPr vert="horz" wrap="square" lIns="90022" tIns="46825" rIns="90022" bIns="46825" numCol="1" anchor="ctr" anchorCtr="0" compatLnSpc="1">
            <a:prstTxWarp prst="textNoShape">
              <a:avLst/>
            </a:prstTxWarp>
          </a:bodyPr>
          <a:lstStyle>
            <a:lvl1pPr algn="ctr">
              <a:lnSpc>
                <a:spcPct val="110000"/>
              </a:lnSpc>
              <a:defRPr sz="1400">
                <a:latin typeface="굴림" pitchFamily="50" charset="-127"/>
                <a:ea typeface="굴림" pitchFamily="50" charset="-127"/>
                <a:cs typeface="Arial" pitchFamily="34" charset="0"/>
              </a:defRPr>
            </a:lvl1pPr>
          </a:lstStyle>
          <a:p>
            <a:pPr>
              <a:defRPr/>
            </a:pPr>
            <a:endParaRPr lang="en-US" altLang="ko-KR"/>
          </a:p>
        </p:txBody>
      </p:sp>
      <p:sp>
        <p:nvSpPr>
          <p:cNvPr id="4103" name="Rectangle 7"/>
          <p:cNvSpPr>
            <a:spLocks noGrp="1" noChangeArrowheads="1"/>
          </p:cNvSpPr>
          <p:nvPr>
            <p:ph type="dt" idx="3"/>
          </p:nvPr>
        </p:nvSpPr>
        <p:spPr bwMode="auto">
          <a:xfrm>
            <a:off x="3768725" y="0"/>
            <a:ext cx="2914650" cy="455613"/>
          </a:xfrm>
          <a:prstGeom prst="rect">
            <a:avLst/>
          </a:prstGeom>
          <a:noFill/>
          <a:ln w="9525" cmpd="sng">
            <a:noFill/>
            <a:miter lim="800000"/>
            <a:headEnd/>
            <a:tailEnd/>
          </a:ln>
          <a:effectLst/>
        </p:spPr>
        <p:txBody>
          <a:bodyPr vert="horz" wrap="square" lIns="90022" tIns="46825" rIns="90022" bIns="46825" numCol="1" anchor="ctr" anchorCtr="0" compatLnSpc="1">
            <a:prstTxWarp prst="textNoShape">
              <a:avLst/>
            </a:prstTxWarp>
          </a:bodyPr>
          <a:lstStyle>
            <a:lvl1pPr algn="ctr">
              <a:lnSpc>
                <a:spcPct val="110000"/>
              </a:lnSpc>
              <a:defRPr sz="1400">
                <a:latin typeface="굴림" pitchFamily="50" charset="-127"/>
                <a:ea typeface="굴림" pitchFamily="50" charset="-127"/>
                <a:cs typeface="Arial" pitchFamily="34" charset="0"/>
              </a:defRPr>
            </a:lvl1pPr>
          </a:lstStyle>
          <a:p>
            <a:pPr>
              <a:defRPr/>
            </a:pPr>
            <a:endParaRPr lang="en-US" altLang="ko-KR"/>
          </a:p>
        </p:txBody>
      </p:sp>
      <p:sp>
        <p:nvSpPr>
          <p:cNvPr id="4104" name="Rectangle 8"/>
          <p:cNvSpPr>
            <a:spLocks noGrp="1" noChangeArrowheads="1"/>
          </p:cNvSpPr>
          <p:nvPr>
            <p:ph type="ftr" sz="quarter" idx="4"/>
          </p:nvPr>
        </p:nvSpPr>
        <p:spPr bwMode="auto">
          <a:xfrm>
            <a:off x="227013" y="8682038"/>
            <a:ext cx="2914650" cy="457200"/>
          </a:xfrm>
          <a:prstGeom prst="rect">
            <a:avLst/>
          </a:prstGeom>
          <a:noFill/>
          <a:ln w="9525" cmpd="sng">
            <a:noFill/>
            <a:miter lim="800000"/>
            <a:headEnd/>
            <a:tailEnd/>
          </a:ln>
          <a:effectLst/>
        </p:spPr>
        <p:txBody>
          <a:bodyPr vert="horz" wrap="square" lIns="90022" tIns="46825" rIns="90022" bIns="46825" numCol="1" anchor="ctr" anchorCtr="0" compatLnSpc="1">
            <a:prstTxWarp prst="textNoShape">
              <a:avLst/>
            </a:prstTxWarp>
          </a:bodyPr>
          <a:lstStyle>
            <a:lvl1pPr algn="ctr">
              <a:lnSpc>
                <a:spcPct val="110000"/>
              </a:lnSpc>
              <a:defRPr sz="1400">
                <a:latin typeface="굴림" pitchFamily="50" charset="-127"/>
                <a:ea typeface="굴림" pitchFamily="50" charset="-127"/>
                <a:cs typeface="Arial" pitchFamily="34" charset="0"/>
              </a:defRPr>
            </a:lvl1pPr>
          </a:lstStyle>
          <a:p>
            <a:pPr>
              <a:defRPr/>
            </a:pPr>
            <a:endParaRPr lang="en-US" altLang="ko-KR"/>
          </a:p>
        </p:txBody>
      </p:sp>
      <p:sp>
        <p:nvSpPr>
          <p:cNvPr id="4105" name="Rectangle 9"/>
          <p:cNvSpPr>
            <a:spLocks noGrp="1" noChangeArrowheads="1"/>
          </p:cNvSpPr>
          <p:nvPr>
            <p:ph type="sldNum" sz="quarter" idx="5"/>
          </p:nvPr>
        </p:nvSpPr>
        <p:spPr bwMode="auto">
          <a:xfrm>
            <a:off x="3768725" y="8682038"/>
            <a:ext cx="2914650" cy="457200"/>
          </a:xfrm>
          <a:prstGeom prst="rect">
            <a:avLst/>
          </a:prstGeom>
          <a:noFill/>
          <a:ln w="9525" cmpd="sng">
            <a:noFill/>
            <a:miter lim="800000"/>
            <a:headEnd/>
            <a:tailEnd/>
          </a:ln>
          <a:effectLst/>
        </p:spPr>
        <p:txBody>
          <a:bodyPr vert="horz" wrap="square" lIns="90022" tIns="46825" rIns="90022" bIns="46825" numCol="1" anchor="ctr" anchorCtr="0" compatLnSpc="1">
            <a:prstTxWarp prst="textNoShape">
              <a:avLst/>
            </a:prstTxWarp>
          </a:bodyPr>
          <a:lstStyle>
            <a:lvl1pPr algn="ctr">
              <a:lnSpc>
                <a:spcPct val="110000"/>
              </a:lnSpc>
              <a:defRPr sz="1400">
                <a:latin typeface="굴림" pitchFamily="50" charset="-127"/>
                <a:ea typeface="굴림" pitchFamily="50" charset="-127"/>
                <a:cs typeface="Arial" pitchFamily="34" charset="0"/>
              </a:defRPr>
            </a:lvl1pPr>
          </a:lstStyle>
          <a:p>
            <a:pPr>
              <a:defRPr/>
            </a:pPr>
            <a:fld id="{EF757930-D972-44F1-956A-1C92FA942952}"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Arial" pitchFamily="34" charset="0"/>
        <a:ea typeface="+mn-ea"/>
        <a:cs typeface="Arial" pitchFamily="34" charset="0"/>
      </a:defRPr>
    </a:lvl1pPr>
    <a:lvl2pPr marL="742950" indent="-285750" algn="l" rtl="0" eaLnBrk="0" fontAlgn="base" latinLnBrk="1" hangingPunct="0">
      <a:spcBef>
        <a:spcPct val="30000"/>
      </a:spcBef>
      <a:spcAft>
        <a:spcPct val="0"/>
      </a:spcAft>
      <a:defRPr kumimoji="1" sz="1200" kern="1200">
        <a:solidFill>
          <a:schemeClr val="tx1"/>
        </a:solidFill>
        <a:latin typeface="Arial" pitchFamily="34" charset="0"/>
        <a:ea typeface="+mn-ea"/>
        <a:cs typeface="Arial" pitchFamily="34" charset="0"/>
      </a:defRPr>
    </a:lvl2pPr>
    <a:lvl3pPr marL="1143000" indent="-228600" algn="l" rtl="0" eaLnBrk="0" fontAlgn="base" latinLnBrk="1" hangingPunct="0">
      <a:spcBef>
        <a:spcPct val="30000"/>
      </a:spcBef>
      <a:spcAft>
        <a:spcPct val="0"/>
      </a:spcAft>
      <a:defRPr kumimoji="1" sz="1200" kern="1200">
        <a:solidFill>
          <a:schemeClr val="tx1"/>
        </a:solidFill>
        <a:latin typeface="Arial" pitchFamily="34" charset="0"/>
        <a:ea typeface="+mn-ea"/>
        <a:cs typeface="Arial" pitchFamily="34" charset="0"/>
      </a:defRPr>
    </a:lvl3pPr>
    <a:lvl4pPr marL="1600200" indent="-228600" algn="l" rtl="0" eaLnBrk="0" fontAlgn="base" latinLnBrk="1" hangingPunct="0">
      <a:spcBef>
        <a:spcPct val="30000"/>
      </a:spcBef>
      <a:spcAft>
        <a:spcPct val="0"/>
      </a:spcAft>
      <a:defRPr kumimoji="1" sz="1200" kern="1200">
        <a:solidFill>
          <a:schemeClr val="tx1"/>
        </a:solidFill>
        <a:latin typeface="Arial" pitchFamily="34" charset="0"/>
        <a:ea typeface="+mn-ea"/>
        <a:cs typeface="Arial" pitchFamily="34" charset="0"/>
      </a:defRPr>
    </a:lvl4pPr>
    <a:lvl5pPr marL="2057400" indent="-228600" algn="l" rtl="0" eaLnBrk="0" fontAlgn="base" latinLnBrk="1" hangingPunct="0">
      <a:spcBef>
        <a:spcPct val="30000"/>
      </a:spcBef>
      <a:spcAft>
        <a:spcPct val="0"/>
      </a:spcAft>
      <a:defRPr kumimoji="1" sz="1200" kern="1200">
        <a:solidFill>
          <a:schemeClr val="tx1"/>
        </a:solidFill>
        <a:latin typeface="Arial" pitchFamily="34" charset="0"/>
        <a:ea typeface="+mn-ea"/>
        <a:cs typeface="Arial" pitchFamily="34"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슬라이드 이미지 개체 틀 1"/>
          <p:cNvSpPr>
            <a:spLocks noGrp="1" noRot="1" noChangeAspect="1" noTextEdit="1"/>
          </p:cNvSpPr>
          <p:nvPr>
            <p:ph type="sldImg"/>
          </p:nvPr>
        </p:nvSpPr>
        <p:spPr>
          <a:xfrm>
            <a:off x="1044575" y="760413"/>
            <a:ext cx="4873625" cy="3656012"/>
          </a:xfrm>
        </p:spPr>
      </p:sp>
      <p:sp>
        <p:nvSpPr>
          <p:cNvPr id="118787" name="슬라이드 노트 개체 틀 2"/>
          <p:cNvSpPr>
            <a:spLocks noGrp="1"/>
          </p:cNvSpPr>
          <p:nvPr>
            <p:ph type="body" idx="1"/>
          </p:nvPr>
        </p:nvSpPr>
        <p:spPr>
          <a:noFill/>
          <a:ln/>
        </p:spPr>
        <p:txBody>
          <a:bodyPr/>
          <a:lstStyle/>
          <a:p>
            <a:r>
              <a:rPr lang="ko-KR" altLang="en-US" smtClean="0"/>
              <a:t>공격성 </a:t>
            </a:r>
            <a:r>
              <a:rPr lang="en-US" altLang="ko-KR" smtClean="0"/>
              <a:t>(P7)	</a:t>
            </a:r>
            <a:r>
              <a:rPr lang="ko-KR" altLang="en-US" smtClean="0"/>
              <a:t>스트레스 </a:t>
            </a:r>
            <a:r>
              <a:rPr lang="en-US" altLang="ko-KR" smtClean="0"/>
              <a:t>(P6) </a:t>
            </a:r>
            <a:r>
              <a:rPr lang="ko-KR" altLang="en-US" smtClean="0"/>
              <a:t>긴장</a:t>
            </a:r>
            <a:r>
              <a:rPr lang="en-US" altLang="ko-KR" smtClean="0"/>
              <a:t>/</a:t>
            </a:r>
            <a:r>
              <a:rPr lang="ko-KR" altLang="en-US" smtClean="0"/>
              <a:t>불안 </a:t>
            </a:r>
            <a:r>
              <a:rPr lang="en-US" altLang="ko-KR" smtClean="0"/>
              <a:t>(F5X) </a:t>
            </a:r>
            <a:r>
              <a:rPr lang="ko-KR" altLang="en-US" smtClean="0"/>
              <a:t>의심 </a:t>
            </a:r>
            <a:r>
              <a:rPr lang="en-US" altLang="ko-KR" smtClean="0"/>
              <a:t>(P19) </a:t>
            </a:r>
            <a:r>
              <a:rPr lang="ko-KR" altLang="en-US" smtClean="0"/>
              <a:t>밸런스 </a:t>
            </a:r>
            <a:r>
              <a:rPr lang="en-US" altLang="ko-KR" smtClean="0"/>
              <a:t>(P16) </a:t>
            </a:r>
            <a:r>
              <a:rPr lang="ko-KR" altLang="en-US" smtClean="0"/>
              <a:t>매력 </a:t>
            </a:r>
            <a:r>
              <a:rPr lang="en-US" altLang="ko-KR" smtClean="0"/>
              <a:t>(P17) </a:t>
            </a:r>
            <a:r>
              <a:rPr lang="ko-KR" altLang="en-US" smtClean="0"/>
              <a:t>에너지 </a:t>
            </a:r>
            <a:r>
              <a:rPr lang="en-US" altLang="ko-KR" smtClean="0"/>
              <a:t>(P8) </a:t>
            </a:r>
            <a:r>
              <a:rPr lang="ko-KR" altLang="en-US" smtClean="0"/>
              <a:t>자신감 </a:t>
            </a:r>
            <a:r>
              <a:rPr lang="en-US" altLang="ko-KR" smtClean="0"/>
              <a:t>(P18) </a:t>
            </a:r>
            <a:r>
              <a:rPr lang="ko-KR" altLang="en-US" smtClean="0"/>
              <a:t>억제 </a:t>
            </a:r>
            <a:r>
              <a:rPr lang="en-US" altLang="ko-KR" smtClean="0"/>
              <a:t>(F6) </a:t>
            </a:r>
            <a:r>
              <a:rPr lang="ko-KR" altLang="en-US" smtClean="0"/>
              <a:t>신경과민증 </a:t>
            </a:r>
            <a:r>
              <a:rPr lang="en-US" altLang="ko-KR" smtClean="0"/>
              <a:t>(F9) </a:t>
            </a:r>
          </a:p>
        </p:txBody>
      </p:sp>
      <p:sp>
        <p:nvSpPr>
          <p:cNvPr id="118788" name="슬라이드 번호 개체 틀 3"/>
          <p:cNvSpPr>
            <a:spLocks noGrp="1"/>
          </p:cNvSpPr>
          <p:nvPr>
            <p:ph type="sldNum" sz="quarter" idx="5"/>
          </p:nvPr>
        </p:nvSpPr>
        <p:spPr>
          <a:noFill/>
        </p:spPr>
        <p:txBody>
          <a:bodyPr/>
          <a:lstStyle/>
          <a:p>
            <a:fld id="{EBAAFE23-573F-44FE-BA45-CFDA9B271F5B}" type="slidenum">
              <a:rPr lang="en-US" altLang="ko-KR" smtClean="0"/>
              <a:pPr/>
              <a:t>3</a:t>
            </a:fld>
            <a:endParaRPr lang="en-US" altLang="ko-K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슬라이드 이미지 개체 틀 1"/>
          <p:cNvSpPr>
            <a:spLocks noGrp="1" noRot="1" noChangeAspect="1" noTextEdit="1"/>
          </p:cNvSpPr>
          <p:nvPr>
            <p:ph type="sldImg"/>
          </p:nvPr>
        </p:nvSpPr>
        <p:spPr>
          <a:xfrm>
            <a:off x="1044575" y="760413"/>
            <a:ext cx="4873625" cy="3656012"/>
          </a:xfrm>
        </p:spPr>
      </p:sp>
      <p:sp>
        <p:nvSpPr>
          <p:cNvPr id="134147" name="슬라이드 노트 개체 틀 2"/>
          <p:cNvSpPr>
            <a:spLocks noGrp="1"/>
          </p:cNvSpPr>
          <p:nvPr>
            <p:ph type="body" idx="1"/>
          </p:nvPr>
        </p:nvSpPr>
        <p:spPr>
          <a:noFill/>
          <a:ln/>
        </p:spPr>
        <p:txBody>
          <a:bodyPr/>
          <a:lstStyle/>
          <a:p>
            <a:r>
              <a:rPr lang="ko-KR" altLang="en-US" smtClean="0"/>
              <a:t>공격성 </a:t>
            </a:r>
            <a:r>
              <a:rPr lang="en-US" altLang="ko-KR" smtClean="0"/>
              <a:t>(P7)	</a:t>
            </a:r>
            <a:r>
              <a:rPr lang="ko-KR" altLang="en-US" smtClean="0"/>
              <a:t>스트레스 </a:t>
            </a:r>
            <a:r>
              <a:rPr lang="en-US" altLang="ko-KR" smtClean="0"/>
              <a:t>(P6) </a:t>
            </a:r>
            <a:r>
              <a:rPr lang="ko-KR" altLang="en-US" smtClean="0"/>
              <a:t>긴장</a:t>
            </a:r>
            <a:r>
              <a:rPr lang="en-US" altLang="ko-KR" smtClean="0"/>
              <a:t>/</a:t>
            </a:r>
            <a:r>
              <a:rPr lang="ko-KR" altLang="en-US" smtClean="0"/>
              <a:t>불안 </a:t>
            </a:r>
            <a:r>
              <a:rPr lang="en-US" altLang="ko-KR" smtClean="0"/>
              <a:t>(F5X) </a:t>
            </a:r>
            <a:r>
              <a:rPr lang="ko-KR" altLang="en-US" smtClean="0"/>
              <a:t>의심 </a:t>
            </a:r>
            <a:r>
              <a:rPr lang="en-US" altLang="ko-KR" smtClean="0"/>
              <a:t>(P19) </a:t>
            </a:r>
            <a:r>
              <a:rPr lang="ko-KR" altLang="en-US" smtClean="0"/>
              <a:t>밸런스 </a:t>
            </a:r>
            <a:r>
              <a:rPr lang="en-US" altLang="ko-KR" smtClean="0"/>
              <a:t>(P16) </a:t>
            </a:r>
            <a:r>
              <a:rPr lang="ko-KR" altLang="en-US" smtClean="0"/>
              <a:t>매력 </a:t>
            </a:r>
            <a:r>
              <a:rPr lang="en-US" altLang="ko-KR" smtClean="0"/>
              <a:t>(P17) </a:t>
            </a:r>
            <a:r>
              <a:rPr lang="ko-KR" altLang="en-US" smtClean="0"/>
              <a:t>에너지 </a:t>
            </a:r>
            <a:r>
              <a:rPr lang="en-US" altLang="ko-KR" smtClean="0"/>
              <a:t>(P8) </a:t>
            </a:r>
            <a:r>
              <a:rPr lang="ko-KR" altLang="en-US" smtClean="0"/>
              <a:t>자신감 </a:t>
            </a:r>
            <a:r>
              <a:rPr lang="en-US" altLang="ko-KR" smtClean="0"/>
              <a:t>(P18) </a:t>
            </a:r>
            <a:r>
              <a:rPr lang="ko-KR" altLang="en-US" smtClean="0"/>
              <a:t>억제 </a:t>
            </a:r>
            <a:r>
              <a:rPr lang="en-US" altLang="ko-KR" smtClean="0"/>
              <a:t>(F6) </a:t>
            </a:r>
            <a:r>
              <a:rPr lang="ko-KR" altLang="en-US" smtClean="0"/>
              <a:t>신경과민증 </a:t>
            </a:r>
            <a:r>
              <a:rPr lang="en-US" altLang="ko-KR" smtClean="0"/>
              <a:t>(F9) </a:t>
            </a:r>
          </a:p>
        </p:txBody>
      </p:sp>
      <p:sp>
        <p:nvSpPr>
          <p:cNvPr id="134148" name="슬라이드 번호 개체 틀 3"/>
          <p:cNvSpPr>
            <a:spLocks noGrp="1"/>
          </p:cNvSpPr>
          <p:nvPr>
            <p:ph type="sldNum" sz="quarter" idx="5"/>
          </p:nvPr>
        </p:nvSpPr>
        <p:spPr>
          <a:noFill/>
        </p:spPr>
        <p:txBody>
          <a:bodyPr/>
          <a:lstStyle/>
          <a:p>
            <a:fld id="{CA1E0992-7F99-4A5E-9C37-A1C9F954C852}" type="slidenum">
              <a:rPr lang="en-US" altLang="ko-KR" smtClean="0"/>
              <a:pPr/>
              <a:t>14</a:t>
            </a:fld>
            <a:endParaRPr lang="en-US" altLang="ko-K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슬라이드 이미지 개체 틀 1"/>
          <p:cNvSpPr>
            <a:spLocks noGrp="1" noRot="1" noChangeAspect="1" noTextEdit="1"/>
          </p:cNvSpPr>
          <p:nvPr>
            <p:ph type="sldImg"/>
          </p:nvPr>
        </p:nvSpPr>
        <p:spPr>
          <a:xfrm>
            <a:off x="1044575" y="760413"/>
            <a:ext cx="4873625" cy="3656012"/>
          </a:xfrm>
        </p:spPr>
      </p:sp>
      <p:sp>
        <p:nvSpPr>
          <p:cNvPr id="136195" name="슬라이드 노트 개체 틀 2"/>
          <p:cNvSpPr>
            <a:spLocks noGrp="1"/>
          </p:cNvSpPr>
          <p:nvPr>
            <p:ph type="body" idx="1"/>
          </p:nvPr>
        </p:nvSpPr>
        <p:spPr>
          <a:noFill/>
          <a:ln/>
        </p:spPr>
        <p:txBody>
          <a:bodyPr/>
          <a:lstStyle/>
          <a:p>
            <a:r>
              <a:rPr lang="ko-KR" altLang="en-US" smtClean="0"/>
              <a:t>공격성 </a:t>
            </a:r>
            <a:r>
              <a:rPr lang="en-US" altLang="ko-KR" smtClean="0"/>
              <a:t>(P7)	</a:t>
            </a:r>
            <a:r>
              <a:rPr lang="ko-KR" altLang="en-US" smtClean="0"/>
              <a:t>스트레스 </a:t>
            </a:r>
            <a:r>
              <a:rPr lang="en-US" altLang="ko-KR" smtClean="0"/>
              <a:t>(P6) </a:t>
            </a:r>
            <a:r>
              <a:rPr lang="ko-KR" altLang="en-US" smtClean="0"/>
              <a:t>긴장</a:t>
            </a:r>
            <a:r>
              <a:rPr lang="en-US" altLang="ko-KR" smtClean="0"/>
              <a:t>/</a:t>
            </a:r>
            <a:r>
              <a:rPr lang="ko-KR" altLang="en-US" smtClean="0"/>
              <a:t>불안 </a:t>
            </a:r>
            <a:r>
              <a:rPr lang="en-US" altLang="ko-KR" smtClean="0"/>
              <a:t>(F5X) </a:t>
            </a:r>
            <a:r>
              <a:rPr lang="ko-KR" altLang="en-US" smtClean="0"/>
              <a:t>의심 </a:t>
            </a:r>
            <a:r>
              <a:rPr lang="en-US" altLang="ko-KR" smtClean="0"/>
              <a:t>(P19) </a:t>
            </a:r>
            <a:r>
              <a:rPr lang="ko-KR" altLang="en-US" smtClean="0"/>
              <a:t>밸런스 </a:t>
            </a:r>
            <a:r>
              <a:rPr lang="en-US" altLang="ko-KR" smtClean="0"/>
              <a:t>(P16) </a:t>
            </a:r>
            <a:r>
              <a:rPr lang="ko-KR" altLang="en-US" smtClean="0"/>
              <a:t>매력 </a:t>
            </a:r>
            <a:r>
              <a:rPr lang="en-US" altLang="ko-KR" smtClean="0"/>
              <a:t>(P17) </a:t>
            </a:r>
            <a:r>
              <a:rPr lang="ko-KR" altLang="en-US" smtClean="0"/>
              <a:t>에너지 </a:t>
            </a:r>
            <a:r>
              <a:rPr lang="en-US" altLang="ko-KR" smtClean="0"/>
              <a:t>(P8) </a:t>
            </a:r>
            <a:r>
              <a:rPr lang="ko-KR" altLang="en-US" smtClean="0"/>
              <a:t>자신감 </a:t>
            </a:r>
            <a:r>
              <a:rPr lang="en-US" altLang="ko-KR" smtClean="0"/>
              <a:t>(P18) </a:t>
            </a:r>
            <a:r>
              <a:rPr lang="ko-KR" altLang="en-US" smtClean="0"/>
              <a:t>억제 </a:t>
            </a:r>
            <a:r>
              <a:rPr lang="en-US" altLang="ko-KR" smtClean="0"/>
              <a:t>(F6) </a:t>
            </a:r>
            <a:r>
              <a:rPr lang="ko-KR" altLang="en-US" smtClean="0"/>
              <a:t>신경과민증 </a:t>
            </a:r>
            <a:r>
              <a:rPr lang="en-US" altLang="ko-KR" smtClean="0"/>
              <a:t>(F9) </a:t>
            </a:r>
          </a:p>
        </p:txBody>
      </p:sp>
      <p:sp>
        <p:nvSpPr>
          <p:cNvPr id="136196" name="슬라이드 번호 개체 틀 3"/>
          <p:cNvSpPr>
            <a:spLocks noGrp="1"/>
          </p:cNvSpPr>
          <p:nvPr>
            <p:ph type="sldNum" sz="quarter" idx="5"/>
          </p:nvPr>
        </p:nvSpPr>
        <p:spPr>
          <a:noFill/>
        </p:spPr>
        <p:txBody>
          <a:bodyPr/>
          <a:lstStyle/>
          <a:p>
            <a:fld id="{9913F649-62FA-435C-9A6C-0207143BCED0}" type="slidenum">
              <a:rPr lang="en-US" altLang="ko-KR" smtClean="0"/>
              <a:pPr/>
              <a:t>15</a:t>
            </a:fld>
            <a:endParaRPr lang="en-US" altLang="ko-K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9"/>
          <p:cNvSpPr>
            <a:spLocks noGrp="1" noChangeArrowheads="1"/>
          </p:cNvSpPr>
          <p:nvPr>
            <p:ph type="sldNum" sz="quarter" idx="5"/>
          </p:nvPr>
        </p:nvSpPr>
        <p:spPr>
          <a:noFill/>
        </p:spPr>
        <p:txBody>
          <a:bodyPr/>
          <a:lstStyle/>
          <a:p>
            <a:fld id="{17660159-CAF2-4B0E-83BD-6C57DA4A403D}" type="slidenum">
              <a:rPr lang="en-US" altLang="ko-KR" smtClean="0"/>
              <a:pPr/>
              <a:t>16</a:t>
            </a:fld>
            <a:endParaRPr lang="en-US" altLang="ko-KR" smtClean="0"/>
          </a:p>
        </p:txBody>
      </p:sp>
      <p:sp>
        <p:nvSpPr>
          <p:cNvPr id="140291" name="Rectangle 4"/>
          <p:cNvSpPr>
            <a:spLocks noGrp="1" noRot="1" noChangeAspect="1" noTextEdit="1"/>
          </p:cNvSpPr>
          <p:nvPr>
            <p:ph type="sldImg"/>
          </p:nvPr>
        </p:nvSpPr>
        <p:spPr>
          <a:xfrm>
            <a:off x="1044575" y="760413"/>
            <a:ext cx="4873625" cy="3656012"/>
          </a:xfrm>
          <a:solidFill>
            <a:srgbClr val="FFFFFF"/>
          </a:solidFill>
          <a:ln>
            <a:solidFill>
              <a:srgbClr val="000000"/>
            </a:solidFill>
          </a:ln>
        </p:spPr>
      </p:sp>
      <p:sp>
        <p:nvSpPr>
          <p:cNvPr id="140292" name="Rectangle 5"/>
          <p:cNvSpPr>
            <a:spLocks noGrp="1" noChangeAspect="1"/>
          </p:cNvSpPr>
          <p:nvPr>
            <p:ph type="body" idx="1"/>
          </p:nvPr>
        </p:nvSpPr>
        <p:spPr>
          <a:solidFill>
            <a:srgbClr val="FFFFFF"/>
          </a:solidFill>
          <a:ln>
            <a:solidFill>
              <a:srgbClr val="000000"/>
            </a:solidFill>
          </a:ln>
        </p:spPr>
        <p:txBody>
          <a:bodyPr/>
          <a:lstStyle/>
          <a:p>
            <a:pPr eaLnBrk="1" hangingPunct="1"/>
            <a:endParaRPr lang="ko-KR" altLang="en-US" smtClean="0">
              <a:ea typeface="굴림" pitchFamily="50"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슬라이드 이미지 개체 틀 1"/>
          <p:cNvSpPr>
            <a:spLocks noGrp="1" noRot="1" noChangeAspect="1" noTextEdit="1"/>
          </p:cNvSpPr>
          <p:nvPr>
            <p:ph type="sldImg"/>
          </p:nvPr>
        </p:nvSpPr>
        <p:spPr>
          <a:xfrm>
            <a:off x="1044575" y="760413"/>
            <a:ext cx="4873625" cy="3656012"/>
          </a:xfrm>
        </p:spPr>
      </p:sp>
      <p:sp>
        <p:nvSpPr>
          <p:cNvPr id="123907" name="슬라이드 노트 개체 틀 2"/>
          <p:cNvSpPr>
            <a:spLocks noGrp="1"/>
          </p:cNvSpPr>
          <p:nvPr>
            <p:ph type="body" idx="1"/>
          </p:nvPr>
        </p:nvSpPr>
        <p:spPr>
          <a:noFill/>
          <a:ln/>
        </p:spPr>
        <p:txBody>
          <a:bodyPr/>
          <a:lstStyle/>
          <a:p>
            <a:r>
              <a:rPr lang="ko-KR" altLang="en-US" smtClean="0"/>
              <a:t>공격성 </a:t>
            </a:r>
            <a:r>
              <a:rPr lang="en-US" altLang="ko-KR" smtClean="0"/>
              <a:t>(P7)	</a:t>
            </a:r>
            <a:r>
              <a:rPr lang="ko-KR" altLang="en-US" smtClean="0"/>
              <a:t>스트레스 </a:t>
            </a:r>
            <a:r>
              <a:rPr lang="en-US" altLang="ko-KR" smtClean="0"/>
              <a:t>(P6) </a:t>
            </a:r>
            <a:r>
              <a:rPr lang="ko-KR" altLang="en-US" smtClean="0"/>
              <a:t>긴장</a:t>
            </a:r>
            <a:r>
              <a:rPr lang="en-US" altLang="ko-KR" smtClean="0"/>
              <a:t>/</a:t>
            </a:r>
            <a:r>
              <a:rPr lang="ko-KR" altLang="en-US" smtClean="0"/>
              <a:t>불안 </a:t>
            </a:r>
            <a:r>
              <a:rPr lang="en-US" altLang="ko-KR" smtClean="0"/>
              <a:t>(F5X) </a:t>
            </a:r>
            <a:r>
              <a:rPr lang="ko-KR" altLang="en-US" smtClean="0"/>
              <a:t>의심 </a:t>
            </a:r>
            <a:r>
              <a:rPr lang="en-US" altLang="ko-KR" smtClean="0"/>
              <a:t>(P19) </a:t>
            </a:r>
            <a:r>
              <a:rPr lang="ko-KR" altLang="en-US" smtClean="0"/>
              <a:t>밸런스 </a:t>
            </a:r>
            <a:r>
              <a:rPr lang="en-US" altLang="ko-KR" smtClean="0"/>
              <a:t>(P16) </a:t>
            </a:r>
            <a:r>
              <a:rPr lang="ko-KR" altLang="en-US" smtClean="0"/>
              <a:t>매력 </a:t>
            </a:r>
            <a:r>
              <a:rPr lang="en-US" altLang="ko-KR" smtClean="0"/>
              <a:t>(P17) </a:t>
            </a:r>
            <a:r>
              <a:rPr lang="ko-KR" altLang="en-US" smtClean="0"/>
              <a:t>에너지 </a:t>
            </a:r>
            <a:r>
              <a:rPr lang="en-US" altLang="ko-KR" smtClean="0"/>
              <a:t>(P8) </a:t>
            </a:r>
            <a:r>
              <a:rPr lang="ko-KR" altLang="en-US" smtClean="0"/>
              <a:t>자신감 </a:t>
            </a:r>
            <a:r>
              <a:rPr lang="en-US" altLang="ko-KR" smtClean="0"/>
              <a:t>(P18) </a:t>
            </a:r>
            <a:r>
              <a:rPr lang="ko-KR" altLang="en-US" smtClean="0"/>
              <a:t>억제 </a:t>
            </a:r>
            <a:r>
              <a:rPr lang="en-US" altLang="ko-KR" smtClean="0"/>
              <a:t>(F6) </a:t>
            </a:r>
            <a:r>
              <a:rPr lang="ko-KR" altLang="en-US" smtClean="0"/>
              <a:t>신경과민증 </a:t>
            </a:r>
            <a:r>
              <a:rPr lang="en-US" altLang="ko-KR" smtClean="0"/>
              <a:t>(F9) </a:t>
            </a:r>
          </a:p>
        </p:txBody>
      </p:sp>
      <p:sp>
        <p:nvSpPr>
          <p:cNvPr id="123908" name="슬라이드 번호 개체 틀 3"/>
          <p:cNvSpPr>
            <a:spLocks noGrp="1"/>
          </p:cNvSpPr>
          <p:nvPr>
            <p:ph type="sldNum" sz="quarter" idx="5"/>
          </p:nvPr>
        </p:nvSpPr>
        <p:spPr>
          <a:noFill/>
        </p:spPr>
        <p:txBody>
          <a:bodyPr/>
          <a:lstStyle/>
          <a:p>
            <a:fld id="{F962C689-EA13-4286-A5F9-31AF7FEEA2AD}" type="slidenum">
              <a:rPr lang="en-US" altLang="ko-KR" smtClean="0"/>
              <a:pPr/>
              <a:t>4</a:t>
            </a:fld>
            <a:endParaRPr lang="en-US" altLang="ko-K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슬라이드 이미지 개체 틀 1"/>
          <p:cNvSpPr>
            <a:spLocks noGrp="1" noRot="1" noChangeAspect="1" noTextEdit="1"/>
          </p:cNvSpPr>
          <p:nvPr>
            <p:ph type="sldImg"/>
          </p:nvPr>
        </p:nvSpPr>
        <p:spPr>
          <a:xfrm>
            <a:off x="1044575" y="760413"/>
            <a:ext cx="4873625" cy="3656012"/>
          </a:xfrm>
        </p:spPr>
      </p:sp>
      <p:sp>
        <p:nvSpPr>
          <p:cNvPr id="125955" name="슬라이드 노트 개체 틀 2"/>
          <p:cNvSpPr>
            <a:spLocks noGrp="1"/>
          </p:cNvSpPr>
          <p:nvPr>
            <p:ph type="body" idx="1"/>
          </p:nvPr>
        </p:nvSpPr>
        <p:spPr>
          <a:noFill/>
          <a:ln/>
        </p:spPr>
        <p:txBody>
          <a:bodyPr/>
          <a:lstStyle/>
          <a:p>
            <a:r>
              <a:rPr lang="ko-KR" altLang="en-US" smtClean="0"/>
              <a:t>공격성 </a:t>
            </a:r>
            <a:r>
              <a:rPr lang="en-US" altLang="ko-KR" smtClean="0"/>
              <a:t>(P7)	</a:t>
            </a:r>
            <a:r>
              <a:rPr lang="ko-KR" altLang="en-US" smtClean="0"/>
              <a:t>스트레스 </a:t>
            </a:r>
            <a:r>
              <a:rPr lang="en-US" altLang="ko-KR" smtClean="0"/>
              <a:t>(P6) </a:t>
            </a:r>
            <a:r>
              <a:rPr lang="ko-KR" altLang="en-US" smtClean="0"/>
              <a:t>긴장</a:t>
            </a:r>
            <a:r>
              <a:rPr lang="en-US" altLang="ko-KR" smtClean="0"/>
              <a:t>/</a:t>
            </a:r>
            <a:r>
              <a:rPr lang="ko-KR" altLang="en-US" smtClean="0"/>
              <a:t>불안 </a:t>
            </a:r>
            <a:r>
              <a:rPr lang="en-US" altLang="ko-KR" smtClean="0"/>
              <a:t>(F5X) </a:t>
            </a:r>
            <a:r>
              <a:rPr lang="ko-KR" altLang="en-US" smtClean="0"/>
              <a:t>의심 </a:t>
            </a:r>
            <a:r>
              <a:rPr lang="en-US" altLang="ko-KR" smtClean="0"/>
              <a:t>(P19) </a:t>
            </a:r>
            <a:r>
              <a:rPr lang="ko-KR" altLang="en-US" smtClean="0"/>
              <a:t>밸런스 </a:t>
            </a:r>
            <a:r>
              <a:rPr lang="en-US" altLang="ko-KR" smtClean="0"/>
              <a:t>(P16) </a:t>
            </a:r>
            <a:r>
              <a:rPr lang="ko-KR" altLang="en-US" smtClean="0"/>
              <a:t>매력 </a:t>
            </a:r>
            <a:r>
              <a:rPr lang="en-US" altLang="ko-KR" smtClean="0"/>
              <a:t>(P17) </a:t>
            </a:r>
            <a:r>
              <a:rPr lang="ko-KR" altLang="en-US" smtClean="0"/>
              <a:t>에너지 </a:t>
            </a:r>
            <a:r>
              <a:rPr lang="en-US" altLang="ko-KR" smtClean="0"/>
              <a:t>(P8) </a:t>
            </a:r>
            <a:r>
              <a:rPr lang="ko-KR" altLang="en-US" smtClean="0"/>
              <a:t>자신감 </a:t>
            </a:r>
            <a:r>
              <a:rPr lang="en-US" altLang="ko-KR" smtClean="0"/>
              <a:t>(P18) </a:t>
            </a:r>
            <a:r>
              <a:rPr lang="ko-KR" altLang="en-US" smtClean="0"/>
              <a:t>억제 </a:t>
            </a:r>
            <a:r>
              <a:rPr lang="en-US" altLang="ko-KR" smtClean="0"/>
              <a:t>(F6) </a:t>
            </a:r>
            <a:r>
              <a:rPr lang="ko-KR" altLang="en-US" smtClean="0"/>
              <a:t>신경과민증 </a:t>
            </a:r>
            <a:r>
              <a:rPr lang="en-US" altLang="ko-KR" smtClean="0"/>
              <a:t>(F9) </a:t>
            </a:r>
          </a:p>
        </p:txBody>
      </p:sp>
      <p:sp>
        <p:nvSpPr>
          <p:cNvPr id="125956" name="슬라이드 번호 개체 틀 3"/>
          <p:cNvSpPr>
            <a:spLocks noGrp="1"/>
          </p:cNvSpPr>
          <p:nvPr>
            <p:ph type="sldNum" sz="quarter" idx="5"/>
          </p:nvPr>
        </p:nvSpPr>
        <p:spPr>
          <a:noFill/>
        </p:spPr>
        <p:txBody>
          <a:bodyPr/>
          <a:lstStyle/>
          <a:p>
            <a:fld id="{9BA0D7C3-71DD-43E0-9A2C-89F00F950469}" type="slidenum">
              <a:rPr lang="en-US" altLang="ko-KR" smtClean="0"/>
              <a:pPr/>
              <a:t>5</a:t>
            </a:fld>
            <a:endParaRPr lang="en-US" altLang="ko-K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슬라이드 이미지 개체 틀 1"/>
          <p:cNvSpPr>
            <a:spLocks noGrp="1" noRot="1" noChangeAspect="1" noTextEdit="1"/>
          </p:cNvSpPr>
          <p:nvPr>
            <p:ph type="sldImg"/>
          </p:nvPr>
        </p:nvSpPr>
        <p:spPr>
          <a:xfrm>
            <a:off x="1044575" y="760413"/>
            <a:ext cx="4873625" cy="3656012"/>
          </a:xfrm>
        </p:spPr>
      </p:sp>
      <p:sp>
        <p:nvSpPr>
          <p:cNvPr id="128003" name="슬라이드 노트 개체 틀 2"/>
          <p:cNvSpPr>
            <a:spLocks noGrp="1"/>
          </p:cNvSpPr>
          <p:nvPr>
            <p:ph type="body" idx="1"/>
          </p:nvPr>
        </p:nvSpPr>
        <p:spPr>
          <a:noFill/>
          <a:ln/>
        </p:spPr>
        <p:txBody>
          <a:bodyPr/>
          <a:lstStyle/>
          <a:p>
            <a:r>
              <a:rPr lang="ko-KR" altLang="en-US" smtClean="0"/>
              <a:t>공격성 </a:t>
            </a:r>
            <a:r>
              <a:rPr lang="en-US" altLang="ko-KR" smtClean="0"/>
              <a:t>(P7)	</a:t>
            </a:r>
            <a:r>
              <a:rPr lang="ko-KR" altLang="en-US" smtClean="0"/>
              <a:t>스트레스 </a:t>
            </a:r>
            <a:r>
              <a:rPr lang="en-US" altLang="ko-KR" smtClean="0"/>
              <a:t>(P6) </a:t>
            </a:r>
            <a:r>
              <a:rPr lang="ko-KR" altLang="en-US" smtClean="0"/>
              <a:t>긴장</a:t>
            </a:r>
            <a:r>
              <a:rPr lang="en-US" altLang="ko-KR" smtClean="0"/>
              <a:t>/</a:t>
            </a:r>
            <a:r>
              <a:rPr lang="ko-KR" altLang="en-US" smtClean="0"/>
              <a:t>불안 </a:t>
            </a:r>
            <a:r>
              <a:rPr lang="en-US" altLang="ko-KR" smtClean="0"/>
              <a:t>(F5X) </a:t>
            </a:r>
            <a:r>
              <a:rPr lang="ko-KR" altLang="en-US" smtClean="0"/>
              <a:t>의심 </a:t>
            </a:r>
            <a:r>
              <a:rPr lang="en-US" altLang="ko-KR" smtClean="0"/>
              <a:t>(P19) </a:t>
            </a:r>
            <a:r>
              <a:rPr lang="ko-KR" altLang="en-US" smtClean="0"/>
              <a:t>밸런스 </a:t>
            </a:r>
            <a:r>
              <a:rPr lang="en-US" altLang="ko-KR" smtClean="0"/>
              <a:t>(P16) </a:t>
            </a:r>
            <a:r>
              <a:rPr lang="ko-KR" altLang="en-US" smtClean="0"/>
              <a:t>매력 </a:t>
            </a:r>
            <a:r>
              <a:rPr lang="en-US" altLang="ko-KR" smtClean="0"/>
              <a:t>(P17) </a:t>
            </a:r>
            <a:r>
              <a:rPr lang="ko-KR" altLang="en-US" smtClean="0"/>
              <a:t>에너지 </a:t>
            </a:r>
            <a:r>
              <a:rPr lang="en-US" altLang="ko-KR" smtClean="0"/>
              <a:t>(P8) </a:t>
            </a:r>
            <a:r>
              <a:rPr lang="ko-KR" altLang="en-US" smtClean="0"/>
              <a:t>자신감 </a:t>
            </a:r>
            <a:r>
              <a:rPr lang="en-US" altLang="ko-KR" smtClean="0"/>
              <a:t>(P18) </a:t>
            </a:r>
            <a:r>
              <a:rPr lang="ko-KR" altLang="en-US" smtClean="0"/>
              <a:t>억제 </a:t>
            </a:r>
            <a:r>
              <a:rPr lang="en-US" altLang="ko-KR" smtClean="0"/>
              <a:t>(F6) </a:t>
            </a:r>
            <a:r>
              <a:rPr lang="ko-KR" altLang="en-US" smtClean="0"/>
              <a:t>신경과민증 </a:t>
            </a:r>
            <a:r>
              <a:rPr lang="en-US" altLang="ko-KR" smtClean="0"/>
              <a:t>(F9) </a:t>
            </a:r>
          </a:p>
        </p:txBody>
      </p:sp>
      <p:sp>
        <p:nvSpPr>
          <p:cNvPr id="128004" name="슬라이드 번호 개체 틀 3"/>
          <p:cNvSpPr>
            <a:spLocks noGrp="1"/>
          </p:cNvSpPr>
          <p:nvPr>
            <p:ph type="sldNum" sz="quarter" idx="5"/>
          </p:nvPr>
        </p:nvSpPr>
        <p:spPr>
          <a:noFill/>
        </p:spPr>
        <p:txBody>
          <a:bodyPr/>
          <a:lstStyle/>
          <a:p>
            <a:fld id="{113CC5EC-9587-4950-B1C4-1CC6E5E2C78A}" type="slidenum">
              <a:rPr lang="en-US" altLang="ko-KR" smtClean="0"/>
              <a:pPr/>
              <a:t>8</a:t>
            </a:fld>
            <a:endParaRPr lang="en-US" altLang="ko-K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슬라이드 이미지 개체 틀 1"/>
          <p:cNvSpPr>
            <a:spLocks noGrp="1" noRot="1" noChangeAspect="1" noTextEdit="1"/>
          </p:cNvSpPr>
          <p:nvPr>
            <p:ph type="sldImg"/>
          </p:nvPr>
        </p:nvSpPr>
        <p:spPr>
          <a:xfrm>
            <a:off x="1044575" y="760413"/>
            <a:ext cx="4873625" cy="3656012"/>
          </a:xfrm>
        </p:spPr>
      </p:sp>
      <p:sp>
        <p:nvSpPr>
          <p:cNvPr id="129027" name="슬라이드 노트 개체 틀 2"/>
          <p:cNvSpPr>
            <a:spLocks noGrp="1"/>
          </p:cNvSpPr>
          <p:nvPr>
            <p:ph type="body" idx="1"/>
          </p:nvPr>
        </p:nvSpPr>
        <p:spPr>
          <a:noFill/>
          <a:ln/>
        </p:spPr>
        <p:txBody>
          <a:bodyPr/>
          <a:lstStyle/>
          <a:p>
            <a:r>
              <a:rPr lang="ko-KR" altLang="en-US" smtClean="0"/>
              <a:t>공격성 </a:t>
            </a:r>
            <a:r>
              <a:rPr lang="en-US" altLang="ko-KR" smtClean="0"/>
              <a:t>(P7)	</a:t>
            </a:r>
            <a:r>
              <a:rPr lang="ko-KR" altLang="en-US" smtClean="0"/>
              <a:t>스트레스 </a:t>
            </a:r>
            <a:r>
              <a:rPr lang="en-US" altLang="ko-KR" smtClean="0"/>
              <a:t>(P6) </a:t>
            </a:r>
            <a:r>
              <a:rPr lang="ko-KR" altLang="en-US" smtClean="0"/>
              <a:t>긴장</a:t>
            </a:r>
            <a:r>
              <a:rPr lang="en-US" altLang="ko-KR" smtClean="0"/>
              <a:t>/</a:t>
            </a:r>
            <a:r>
              <a:rPr lang="ko-KR" altLang="en-US" smtClean="0"/>
              <a:t>불안 </a:t>
            </a:r>
            <a:r>
              <a:rPr lang="en-US" altLang="ko-KR" smtClean="0"/>
              <a:t>(F5X) </a:t>
            </a:r>
            <a:r>
              <a:rPr lang="ko-KR" altLang="en-US" smtClean="0"/>
              <a:t>의심 </a:t>
            </a:r>
            <a:r>
              <a:rPr lang="en-US" altLang="ko-KR" smtClean="0"/>
              <a:t>(P19) </a:t>
            </a:r>
            <a:r>
              <a:rPr lang="ko-KR" altLang="en-US" smtClean="0"/>
              <a:t>밸런스 </a:t>
            </a:r>
            <a:r>
              <a:rPr lang="en-US" altLang="ko-KR" smtClean="0"/>
              <a:t>(P16) </a:t>
            </a:r>
            <a:r>
              <a:rPr lang="ko-KR" altLang="en-US" smtClean="0"/>
              <a:t>매력 </a:t>
            </a:r>
            <a:r>
              <a:rPr lang="en-US" altLang="ko-KR" smtClean="0"/>
              <a:t>(P17) </a:t>
            </a:r>
            <a:r>
              <a:rPr lang="ko-KR" altLang="en-US" smtClean="0"/>
              <a:t>에너지 </a:t>
            </a:r>
            <a:r>
              <a:rPr lang="en-US" altLang="ko-KR" smtClean="0"/>
              <a:t>(P8) </a:t>
            </a:r>
            <a:r>
              <a:rPr lang="ko-KR" altLang="en-US" smtClean="0"/>
              <a:t>자신감 </a:t>
            </a:r>
            <a:r>
              <a:rPr lang="en-US" altLang="ko-KR" smtClean="0"/>
              <a:t>(P18) </a:t>
            </a:r>
            <a:r>
              <a:rPr lang="ko-KR" altLang="en-US" smtClean="0"/>
              <a:t>억제 </a:t>
            </a:r>
            <a:r>
              <a:rPr lang="en-US" altLang="ko-KR" smtClean="0"/>
              <a:t>(F6) </a:t>
            </a:r>
            <a:r>
              <a:rPr lang="ko-KR" altLang="en-US" smtClean="0"/>
              <a:t>신경과민증 </a:t>
            </a:r>
            <a:r>
              <a:rPr lang="en-US" altLang="ko-KR" smtClean="0"/>
              <a:t>(F9) </a:t>
            </a:r>
          </a:p>
        </p:txBody>
      </p:sp>
      <p:sp>
        <p:nvSpPr>
          <p:cNvPr id="129028" name="슬라이드 번호 개체 틀 3"/>
          <p:cNvSpPr>
            <a:spLocks noGrp="1"/>
          </p:cNvSpPr>
          <p:nvPr>
            <p:ph type="sldNum" sz="quarter" idx="5"/>
          </p:nvPr>
        </p:nvSpPr>
        <p:spPr>
          <a:noFill/>
        </p:spPr>
        <p:txBody>
          <a:bodyPr/>
          <a:lstStyle/>
          <a:p>
            <a:fld id="{861B5D9A-BD42-4F52-861C-7E753962A6B3}" type="slidenum">
              <a:rPr lang="en-US" altLang="ko-KR" smtClean="0"/>
              <a:pPr/>
              <a:t>9</a:t>
            </a:fld>
            <a:endParaRPr lang="en-US" altLang="ko-K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슬라이드 이미지 개체 틀 1"/>
          <p:cNvSpPr>
            <a:spLocks noGrp="1" noRot="1" noChangeAspect="1" noTextEdit="1"/>
          </p:cNvSpPr>
          <p:nvPr>
            <p:ph type="sldImg"/>
          </p:nvPr>
        </p:nvSpPr>
        <p:spPr>
          <a:xfrm>
            <a:off x="1044575" y="760413"/>
            <a:ext cx="4873625" cy="3656012"/>
          </a:xfrm>
        </p:spPr>
      </p:sp>
      <p:sp>
        <p:nvSpPr>
          <p:cNvPr id="130051" name="슬라이드 노트 개체 틀 2"/>
          <p:cNvSpPr>
            <a:spLocks noGrp="1"/>
          </p:cNvSpPr>
          <p:nvPr>
            <p:ph type="body" idx="1"/>
          </p:nvPr>
        </p:nvSpPr>
        <p:spPr>
          <a:noFill/>
          <a:ln/>
        </p:spPr>
        <p:txBody>
          <a:bodyPr/>
          <a:lstStyle/>
          <a:p>
            <a:r>
              <a:rPr lang="ko-KR" altLang="en-US" smtClean="0"/>
              <a:t>공격성 </a:t>
            </a:r>
            <a:r>
              <a:rPr lang="en-US" altLang="ko-KR" smtClean="0"/>
              <a:t>(P7)	</a:t>
            </a:r>
            <a:r>
              <a:rPr lang="ko-KR" altLang="en-US" smtClean="0"/>
              <a:t>스트레스 </a:t>
            </a:r>
            <a:r>
              <a:rPr lang="en-US" altLang="ko-KR" smtClean="0"/>
              <a:t>(P6) </a:t>
            </a:r>
            <a:r>
              <a:rPr lang="ko-KR" altLang="en-US" smtClean="0"/>
              <a:t>긴장</a:t>
            </a:r>
            <a:r>
              <a:rPr lang="en-US" altLang="ko-KR" smtClean="0"/>
              <a:t>/</a:t>
            </a:r>
            <a:r>
              <a:rPr lang="ko-KR" altLang="en-US" smtClean="0"/>
              <a:t>불안 </a:t>
            </a:r>
            <a:r>
              <a:rPr lang="en-US" altLang="ko-KR" smtClean="0"/>
              <a:t>(F5X) </a:t>
            </a:r>
            <a:r>
              <a:rPr lang="ko-KR" altLang="en-US" smtClean="0"/>
              <a:t>의심 </a:t>
            </a:r>
            <a:r>
              <a:rPr lang="en-US" altLang="ko-KR" smtClean="0"/>
              <a:t>(P19) </a:t>
            </a:r>
            <a:r>
              <a:rPr lang="ko-KR" altLang="en-US" smtClean="0"/>
              <a:t>밸런스 </a:t>
            </a:r>
            <a:r>
              <a:rPr lang="en-US" altLang="ko-KR" smtClean="0"/>
              <a:t>(P16) </a:t>
            </a:r>
            <a:r>
              <a:rPr lang="ko-KR" altLang="en-US" smtClean="0"/>
              <a:t>매력 </a:t>
            </a:r>
            <a:r>
              <a:rPr lang="en-US" altLang="ko-KR" smtClean="0"/>
              <a:t>(P17) </a:t>
            </a:r>
            <a:r>
              <a:rPr lang="ko-KR" altLang="en-US" smtClean="0"/>
              <a:t>에너지 </a:t>
            </a:r>
            <a:r>
              <a:rPr lang="en-US" altLang="ko-KR" smtClean="0"/>
              <a:t>(P8) </a:t>
            </a:r>
            <a:r>
              <a:rPr lang="ko-KR" altLang="en-US" smtClean="0"/>
              <a:t>자신감 </a:t>
            </a:r>
            <a:r>
              <a:rPr lang="en-US" altLang="ko-KR" smtClean="0"/>
              <a:t>(P18) </a:t>
            </a:r>
            <a:r>
              <a:rPr lang="ko-KR" altLang="en-US" smtClean="0"/>
              <a:t>억제 </a:t>
            </a:r>
            <a:r>
              <a:rPr lang="en-US" altLang="ko-KR" smtClean="0"/>
              <a:t>(F6) </a:t>
            </a:r>
            <a:r>
              <a:rPr lang="ko-KR" altLang="en-US" smtClean="0"/>
              <a:t>신경과민증 </a:t>
            </a:r>
            <a:r>
              <a:rPr lang="en-US" altLang="ko-KR" smtClean="0"/>
              <a:t>(F9) </a:t>
            </a:r>
          </a:p>
        </p:txBody>
      </p:sp>
      <p:sp>
        <p:nvSpPr>
          <p:cNvPr id="130052" name="슬라이드 번호 개체 틀 3"/>
          <p:cNvSpPr>
            <a:spLocks noGrp="1"/>
          </p:cNvSpPr>
          <p:nvPr>
            <p:ph type="sldNum" sz="quarter" idx="5"/>
          </p:nvPr>
        </p:nvSpPr>
        <p:spPr>
          <a:noFill/>
        </p:spPr>
        <p:txBody>
          <a:bodyPr/>
          <a:lstStyle/>
          <a:p>
            <a:fld id="{F84C8BAB-7690-4136-BD2B-8FB79B62426A}" type="slidenum">
              <a:rPr lang="en-US" altLang="ko-KR" smtClean="0"/>
              <a:pPr/>
              <a:t>10</a:t>
            </a:fld>
            <a:endParaRPr lang="en-US" altLang="ko-K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슬라이드 이미지 개체 틀 1"/>
          <p:cNvSpPr>
            <a:spLocks noGrp="1" noRot="1" noChangeAspect="1" noTextEdit="1"/>
          </p:cNvSpPr>
          <p:nvPr>
            <p:ph type="sldImg"/>
          </p:nvPr>
        </p:nvSpPr>
        <p:spPr>
          <a:xfrm>
            <a:off x="1044575" y="760413"/>
            <a:ext cx="4873625" cy="3656012"/>
          </a:xfrm>
        </p:spPr>
      </p:sp>
      <p:sp>
        <p:nvSpPr>
          <p:cNvPr id="131075" name="슬라이드 노트 개체 틀 2"/>
          <p:cNvSpPr>
            <a:spLocks noGrp="1"/>
          </p:cNvSpPr>
          <p:nvPr>
            <p:ph type="body" idx="1"/>
          </p:nvPr>
        </p:nvSpPr>
        <p:spPr>
          <a:noFill/>
          <a:ln/>
        </p:spPr>
        <p:txBody>
          <a:bodyPr/>
          <a:lstStyle/>
          <a:p>
            <a:r>
              <a:rPr lang="ko-KR" altLang="en-US" smtClean="0"/>
              <a:t>공격성 </a:t>
            </a:r>
            <a:r>
              <a:rPr lang="en-US" altLang="ko-KR" smtClean="0"/>
              <a:t>(P7)	</a:t>
            </a:r>
            <a:r>
              <a:rPr lang="ko-KR" altLang="en-US" smtClean="0"/>
              <a:t>스트레스 </a:t>
            </a:r>
            <a:r>
              <a:rPr lang="en-US" altLang="ko-KR" smtClean="0"/>
              <a:t>(P6) </a:t>
            </a:r>
            <a:r>
              <a:rPr lang="ko-KR" altLang="en-US" smtClean="0"/>
              <a:t>긴장</a:t>
            </a:r>
            <a:r>
              <a:rPr lang="en-US" altLang="ko-KR" smtClean="0"/>
              <a:t>/</a:t>
            </a:r>
            <a:r>
              <a:rPr lang="ko-KR" altLang="en-US" smtClean="0"/>
              <a:t>불안 </a:t>
            </a:r>
            <a:r>
              <a:rPr lang="en-US" altLang="ko-KR" smtClean="0"/>
              <a:t>(F5X) </a:t>
            </a:r>
            <a:r>
              <a:rPr lang="ko-KR" altLang="en-US" smtClean="0"/>
              <a:t>의심 </a:t>
            </a:r>
            <a:r>
              <a:rPr lang="en-US" altLang="ko-KR" smtClean="0"/>
              <a:t>(P19) </a:t>
            </a:r>
            <a:r>
              <a:rPr lang="ko-KR" altLang="en-US" smtClean="0"/>
              <a:t>밸런스 </a:t>
            </a:r>
            <a:r>
              <a:rPr lang="en-US" altLang="ko-KR" smtClean="0"/>
              <a:t>(P16) </a:t>
            </a:r>
            <a:r>
              <a:rPr lang="ko-KR" altLang="en-US" smtClean="0"/>
              <a:t>매력 </a:t>
            </a:r>
            <a:r>
              <a:rPr lang="en-US" altLang="ko-KR" smtClean="0"/>
              <a:t>(P17) </a:t>
            </a:r>
            <a:r>
              <a:rPr lang="ko-KR" altLang="en-US" smtClean="0"/>
              <a:t>에너지 </a:t>
            </a:r>
            <a:r>
              <a:rPr lang="en-US" altLang="ko-KR" smtClean="0"/>
              <a:t>(P8) </a:t>
            </a:r>
            <a:r>
              <a:rPr lang="ko-KR" altLang="en-US" smtClean="0"/>
              <a:t>자신감 </a:t>
            </a:r>
            <a:r>
              <a:rPr lang="en-US" altLang="ko-KR" smtClean="0"/>
              <a:t>(P18) </a:t>
            </a:r>
            <a:r>
              <a:rPr lang="ko-KR" altLang="en-US" smtClean="0"/>
              <a:t>억제 </a:t>
            </a:r>
            <a:r>
              <a:rPr lang="en-US" altLang="ko-KR" smtClean="0"/>
              <a:t>(F6) </a:t>
            </a:r>
            <a:r>
              <a:rPr lang="ko-KR" altLang="en-US" smtClean="0"/>
              <a:t>신경과민증 </a:t>
            </a:r>
            <a:r>
              <a:rPr lang="en-US" altLang="ko-KR" smtClean="0"/>
              <a:t>(F9) </a:t>
            </a:r>
          </a:p>
        </p:txBody>
      </p:sp>
      <p:sp>
        <p:nvSpPr>
          <p:cNvPr id="131076" name="슬라이드 번호 개체 틀 3"/>
          <p:cNvSpPr>
            <a:spLocks noGrp="1"/>
          </p:cNvSpPr>
          <p:nvPr>
            <p:ph type="sldNum" sz="quarter" idx="5"/>
          </p:nvPr>
        </p:nvSpPr>
        <p:spPr>
          <a:noFill/>
        </p:spPr>
        <p:txBody>
          <a:bodyPr/>
          <a:lstStyle/>
          <a:p>
            <a:fld id="{111E1A51-89D3-4C53-8B36-F0C045D5F04D}" type="slidenum">
              <a:rPr lang="en-US" altLang="ko-KR" smtClean="0"/>
              <a:pPr/>
              <a:t>11</a:t>
            </a:fld>
            <a:endParaRPr lang="en-US" altLang="ko-K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슬라이드 이미지 개체 틀 1"/>
          <p:cNvSpPr>
            <a:spLocks noGrp="1" noRot="1" noChangeAspect="1" noTextEdit="1"/>
          </p:cNvSpPr>
          <p:nvPr>
            <p:ph type="sldImg"/>
          </p:nvPr>
        </p:nvSpPr>
        <p:spPr>
          <a:xfrm>
            <a:off x="1044575" y="760413"/>
            <a:ext cx="4873625" cy="3656012"/>
          </a:xfrm>
        </p:spPr>
      </p:sp>
      <p:sp>
        <p:nvSpPr>
          <p:cNvPr id="132099" name="슬라이드 노트 개체 틀 2"/>
          <p:cNvSpPr>
            <a:spLocks noGrp="1"/>
          </p:cNvSpPr>
          <p:nvPr>
            <p:ph type="body" idx="1"/>
          </p:nvPr>
        </p:nvSpPr>
        <p:spPr>
          <a:noFill/>
          <a:ln/>
        </p:spPr>
        <p:txBody>
          <a:bodyPr/>
          <a:lstStyle/>
          <a:p>
            <a:r>
              <a:rPr lang="ko-KR" altLang="en-US" smtClean="0"/>
              <a:t>공격성 </a:t>
            </a:r>
            <a:r>
              <a:rPr lang="en-US" altLang="ko-KR" smtClean="0"/>
              <a:t>(P7)	</a:t>
            </a:r>
            <a:r>
              <a:rPr lang="ko-KR" altLang="en-US" smtClean="0"/>
              <a:t>스트레스 </a:t>
            </a:r>
            <a:r>
              <a:rPr lang="en-US" altLang="ko-KR" smtClean="0"/>
              <a:t>(P6) </a:t>
            </a:r>
            <a:r>
              <a:rPr lang="ko-KR" altLang="en-US" smtClean="0"/>
              <a:t>긴장</a:t>
            </a:r>
            <a:r>
              <a:rPr lang="en-US" altLang="ko-KR" smtClean="0"/>
              <a:t>/</a:t>
            </a:r>
            <a:r>
              <a:rPr lang="ko-KR" altLang="en-US" smtClean="0"/>
              <a:t>불안 </a:t>
            </a:r>
            <a:r>
              <a:rPr lang="en-US" altLang="ko-KR" smtClean="0"/>
              <a:t>(F5X) </a:t>
            </a:r>
            <a:r>
              <a:rPr lang="ko-KR" altLang="en-US" smtClean="0"/>
              <a:t>의심 </a:t>
            </a:r>
            <a:r>
              <a:rPr lang="en-US" altLang="ko-KR" smtClean="0"/>
              <a:t>(P19) </a:t>
            </a:r>
            <a:r>
              <a:rPr lang="ko-KR" altLang="en-US" smtClean="0"/>
              <a:t>밸런스 </a:t>
            </a:r>
            <a:r>
              <a:rPr lang="en-US" altLang="ko-KR" smtClean="0"/>
              <a:t>(P16) </a:t>
            </a:r>
            <a:r>
              <a:rPr lang="ko-KR" altLang="en-US" smtClean="0"/>
              <a:t>매력 </a:t>
            </a:r>
            <a:r>
              <a:rPr lang="en-US" altLang="ko-KR" smtClean="0"/>
              <a:t>(P17) </a:t>
            </a:r>
            <a:r>
              <a:rPr lang="ko-KR" altLang="en-US" smtClean="0"/>
              <a:t>에너지 </a:t>
            </a:r>
            <a:r>
              <a:rPr lang="en-US" altLang="ko-KR" smtClean="0"/>
              <a:t>(P8) </a:t>
            </a:r>
            <a:r>
              <a:rPr lang="ko-KR" altLang="en-US" smtClean="0"/>
              <a:t>자신감 </a:t>
            </a:r>
            <a:r>
              <a:rPr lang="en-US" altLang="ko-KR" smtClean="0"/>
              <a:t>(P18) </a:t>
            </a:r>
            <a:r>
              <a:rPr lang="ko-KR" altLang="en-US" smtClean="0"/>
              <a:t>억제 </a:t>
            </a:r>
            <a:r>
              <a:rPr lang="en-US" altLang="ko-KR" smtClean="0"/>
              <a:t>(F6) </a:t>
            </a:r>
            <a:r>
              <a:rPr lang="ko-KR" altLang="en-US" smtClean="0"/>
              <a:t>신경과민증 </a:t>
            </a:r>
            <a:r>
              <a:rPr lang="en-US" altLang="ko-KR" smtClean="0"/>
              <a:t>(F9) </a:t>
            </a:r>
          </a:p>
        </p:txBody>
      </p:sp>
      <p:sp>
        <p:nvSpPr>
          <p:cNvPr id="132100" name="슬라이드 번호 개체 틀 3"/>
          <p:cNvSpPr>
            <a:spLocks noGrp="1"/>
          </p:cNvSpPr>
          <p:nvPr>
            <p:ph type="sldNum" sz="quarter" idx="5"/>
          </p:nvPr>
        </p:nvSpPr>
        <p:spPr>
          <a:noFill/>
        </p:spPr>
        <p:txBody>
          <a:bodyPr/>
          <a:lstStyle/>
          <a:p>
            <a:fld id="{19BA659D-1395-4127-AB29-CB4016C5C42A}" type="slidenum">
              <a:rPr lang="en-US" altLang="ko-KR" smtClean="0"/>
              <a:pPr/>
              <a:t>12</a:t>
            </a:fld>
            <a:endParaRPr lang="en-US" altLang="ko-K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슬라이드 이미지 개체 틀 1"/>
          <p:cNvSpPr>
            <a:spLocks noGrp="1" noRot="1" noChangeAspect="1" noTextEdit="1"/>
          </p:cNvSpPr>
          <p:nvPr>
            <p:ph type="sldImg"/>
          </p:nvPr>
        </p:nvSpPr>
        <p:spPr>
          <a:xfrm>
            <a:off x="1044575" y="760413"/>
            <a:ext cx="4873625" cy="3656012"/>
          </a:xfrm>
        </p:spPr>
      </p:sp>
      <p:sp>
        <p:nvSpPr>
          <p:cNvPr id="134147" name="슬라이드 노트 개체 틀 2"/>
          <p:cNvSpPr>
            <a:spLocks noGrp="1"/>
          </p:cNvSpPr>
          <p:nvPr>
            <p:ph type="body" idx="1"/>
          </p:nvPr>
        </p:nvSpPr>
        <p:spPr>
          <a:noFill/>
          <a:ln/>
        </p:spPr>
        <p:txBody>
          <a:bodyPr/>
          <a:lstStyle/>
          <a:p>
            <a:r>
              <a:rPr lang="ko-KR" altLang="en-US" smtClean="0"/>
              <a:t>공격성 </a:t>
            </a:r>
            <a:r>
              <a:rPr lang="en-US" altLang="ko-KR" smtClean="0"/>
              <a:t>(P7)	</a:t>
            </a:r>
            <a:r>
              <a:rPr lang="ko-KR" altLang="en-US" smtClean="0"/>
              <a:t>스트레스 </a:t>
            </a:r>
            <a:r>
              <a:rPr lang="en-US" altLang="ko-KR" smtClean="0"/>
              <a:t>(P6) </a:t>
            </a:r>
            <a:r>
              <a:rPr lang="ko-KR" altLang="en-US" smtClean="0"/>
              <a:t>긴장</a:t>
            </a:r>
            <a:r>
              <a:rPr lang="en-US" altLang="ko-KR" smtClean="0"/>
              <a:t>/</a:t>
            </a:r>
            <a:r>
              <a:rPr lang="ko-KR" altLang="en-US" smtClean="0"/>
              <a:t>불안 </a:t>
            </a:r>
            <a:r>
              <a:rPr lang="en-US" altLang="ko-KR" smtClean="0"/>
              <a:t>(F5X) </a:t>
            </a:r>
            <a:r>
              <a:rPr lang="ko-KR" altLang="en-US" smtClean="0"/>
              <a:t>의심 </a:t>
            </a:r>
            <a:r>
              <a:rPr lang="en-US" altLang="ko-KR" smtClean="0"/>
              <a:t>(P19) </a:t>
            </a:r>
            <a:r>
              <a:rPr lang="ko-KR" altLang="en-US" smtClean="0"/>
              <a:t>밸런스 </a:t>
            </a:r>
            <a:r>
              <a:rPr lang="en-US" altLang="ko-KR" smtClean="0"/>
              <a:t>(P16) </a:t>
            </a:r>
            <a:r>
              <a:rPr lang="ko-KR" altLang="en-US" smtClean="0"/>
              <a:t>매력 </a:t>
            </a:r>
            <a:r>
              <a:rPr lang="en-US" altLang="ko-KR" smtClean="0"/>
              <a:t>(P17) </a:t>
            </a:r>
            <a:r>
              <a:rPr lang="ko-KR" altLang="en-US" smtClean="0"/>
              <a:t>에너지 </a:t>
            </a:r>
            <a:r>
              <a:rPr lang="en-US" altLang="ko-KR" smtClean="0"/>
              <a:t>(P8) </a:t>
            </a:r>
            <a:r>
              <a:rPr lang="ko-KR" altLang="en-US" smtClean="0"/>
              <a:t>자신감 </a:t>
            </a:r>
            <a:r>
              <a:rPr lang="en-US" altLang="ko-KR" smtClean="0"/>
              <a:t>(P18) </a:t>
            </a:r>
            <a:r>
              <a:rPr lang="ko-KR" altLang="en-US" smtClean="0"/>
              <a:t>억제 </a:t>
            </a:r>
            <a:r>
              <a:rPr lang="en-US" altLang="ko-KR" smtClean="0"/>
              <a:t>(F6) </a:t>
            </a:r>
            <a:r>
              <a:rPr lang="ko-KR" altLang="en-US" smtClean="0"/>
              <a:t>신경과민증 </a:t>
            </a:r>
            <a:r>
              <a:rPr lang="en-US" altLang="ko-KR" smtClean="0"/>
              <a:t>(F9) </a:t>
            </a:r>
          </a:p>
        </p:txBody>
      </p:sp>
      <p:sp>
        <p:nvSpPr>
          <p:cNvPr id="134148" name="슬라이드 번호 개체 틀 3"/>
          <p:cNvSpPr>
            <a:spLocks noGrp="1"/>
          </p:cNvSpPr>
          <p:nvPr>
            <p:ph type="sldNum" sz="quarter" idx="5"/>
          </p:nvPr>
        </p:nvSpPr>
        <p:spPr>
          <a:noFill/>
        </p:spPr>
        <p:txBody>
          <a:bodyPr/>
          <a:lstStyle/>
          <a:p>
            <a:fld id="{CA1E0992-7F99-4A5E-9C37-A1C9F954C852}" type="slidenum">
              <a:rPr lang="en-US" altLang="ko-KR" smtClean="0"/>
              <a:pPr/>
              <a:t>13</a:t>
            </a:fld>
            <a:endParaRPr lang="en-US" altLang="ko-K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0813"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3992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E645D0B4-4566-4942-86AB-264879BB1705}"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5F39823D-75BF-422A-AB8C-B4825AA5CE5A}"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30988" y="273050"/>
            <a:ext cx="2057400" cy="585628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5613" y="273050"/>
            <a:ext cx="6022975" cy="585628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9C90C522-1CEA-41B0-AC14-BE1CE701D6BB}" type="slidenum">
              <a:rPr lang="en-US" altLang="ko-KR"/>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455613" y="273050"/>
            <a:ext cx="8232775" cy="1144588"/>
          </a:xfrm>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B1E206C1-85BD-418B-8C98-AF9E9B35E201}" type="slidenum">
              <a:rPr lang="en-US" altLang="ko-KR"/>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구역 머리글">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A25A0A10-AE22-4C1C-A589-BC9B2AE280D1}" type="slidenum">
              <a:rPr lang="en-US" altLang="ko-KR"/>
              <a:pPr>
                <a:defRPr/>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0813"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3992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8"/>
          <p:cNvSpPr>
            <a:spLocks noGrp="1" noChangeArrowheads="1"/>
          </p:cNvSpPr>
          <p:nvPr>
            <p:ph type="sldNum" sz="quarter" idx="12"/>
          </p:nvPr>
        </p:nvSpPr>
        <p:spPr>
          <a:ln/>
        </p:spPr>
        <p:txBody>
          <a:bodyPr/>
          <a:lstStyle>
            <a:lvl1pPr>
              <a:defRPr/>
            </a:lvl1pPr>
          </a:lstStyle>
          <a:p>
            <a:pPr>
              <a:defRPr/>
            </a:pPr>
            <a:fld id="{3A00D5AA-2BD5-4801-82CC-49AC84651C10}" type="slidenum">
              <a:rPr lang="en-US" altLang="ko-KR"/>
              <a:pPr>
                <a:defRPr/>
              </a:pPr>
              <a:t>‹#›</a:t>
            </a:fld>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8"/>
          <p:cNvSpPr>
            <a:spLocks noGrp="1" noChangeArrowheads="1"/>
          </p:cNvSpPr>
          <p:nvPr>
            <p:ph type="sldNum" sz="quarter" idx="12"/>
          </p:nvPr>
        </p:nvSpPr>
        <p:spPr>
          <a:ln/>
        </p:spPr>
        <p:txBody>
          <a:bodyPr/>
          <a:lstStyle>
            <a:lvl1pPr>
              <a:defRPr/>
            </a:lvl1pPr>
          </a:lstStyle>
          <a:p>
            <a:pPr>
              <a:defRPr/>
            </a:pPr>
            <a:fld id="{8490DB96-C0AA-4AE4-BAA7-409053E80548}" type="slidenum">
              <a:rPr lang="en-US" altLang="ko-KR"/>
              <a:pPr>
                <a:defRPr/>
              </a:pPr>
              <a:t>‹#›</a:t>
            </a:fld>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0812"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08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8"/>
          <p:cNvSpPr>
            <a:spLocks noGrp="1" noChangeArrowheads="1"/>
          </p:cNvSpPr>
          <p:nvPr>
            <p:ph type="sldNum" sz="quarter" idx="12"/>
          </p:nvPr>
        </p:nvSpPr>
        <p:spPr>
          <a:ln/>
        </p:spPr>
        <p:txBody>
          <a:bodyPr/>
          <a:lstStyle>
            <a:lvl1pPr>
              <a:defRPr/>
            </a:lvl1pPr>
          </a:lstStyle>
          <a:p>
            <a:pPr>
              <a:defRPr/>
            </a:pPr>
            <a:fld id="{2D0BA49E-CAC7-469D-A12B-345C4EC70E3C}" type="slidenum">
              <a:rPr lang="en-US" altLang="ko-KR"/>
              <a:pPr>
                <a:defRPr/>
              </a:pPr>
              <a:t>‹#›</a:t>
            </a:fld>
            <a:endParaRPr lang="en-US" altLang="ko-K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5613" y="1600200"/>
            <a:ext cx="4040187"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40188"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8"/>
          <p:cNvSpPr>
            <a:spLocks noGrp="1" noChangeArrowheads="1"/>
          </p:cNvSpPr>
          <p:nvPr>
            <p:ph type="sldNum" sz="quarter" idx="12"/>
          </p:nvPr>
        </p:nvSpPr>
        <p:spPr>
          <a:ln/>
        </p:spPr>
        <p:txBody>
          <a:bodyPr/>
          <a:lstStyle>
            <a:lvl1pPr>
              <a:defRPr/>
            </a:lvl1pPr>
          </a:lstStyle>
          <a:p>
            <a:pPr>
              <a:defRPr/>
            </a:pPr>
            <a:fld id="{B67E000F-2F46-4C64-A153-E9CA9A64868E}" type="slidenum">
              <a:rPr lang="en-US" altLang="ko-KR"/>
              <a:pPr>
                <a:defRPr/>
              </a:pPr>
              <a:t>‹#›</a:t>
            </a:fld>
            <a:endParaRPr lang="en-US" altLang="ko-K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8013"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34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34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8"/>
          <p:cNvSpPr>
            <a:spLocks noGrp="1" noChangeArrowheads="1"/>
          </p:cNvSpPr>
          <p:nvPr>
            <p:ph type="sldNum" sz="quarter" idx="12"/>
          </p:nvPr>
        </p:nvSpPr>
        <p:spPr>
          <a:ln/>
        </p:spPr>
        <p:txBody>
          <a:bodyPr/>
          <a:lstStyle>
            <a:lvl1pPr>
              <a:defRPr/>
            </a:lvl1pPr>
          </a:lstStyle>
          <a:p>
            <a:pPr>
              <a:defRPr/>
            </a:pPr>
            <a:fld id="{6A986381-71C8-4E17-AF34-130057CAC004}" type="slidenum">
              <a:rPr lang="en-US" altLang="ko-KR"/>
              <a:pPr>
                <a:defRPr/>
              </a:pPr>
              <a:t>‹#›</a:t>
            </a:fld>
            <a:endParaRPr lang="en-US" altLang="ko-K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8"/>
          <p:cNvSpPr>
            <a:spLocks noGrp="1" noChangeArrowheads="1"/>
          </p:cNvSpPr>
          <p:nvPr>
            <p:ph type="sldNum" sz="quarter" idx="12"/>
          </p:nvPr>
        </p:nvSpPr>
        <p:spPr>
          <a:ln/>
        </p:spPr>
        <p:txBody>
          <a:bodyPr/>
          <a:lstStyle>
            <a:lvl1pPr>
              <a:defRPr/>
            </a:lvl1pPr>
          </a:lstStyle>
          <a:p>
            <a:pPr>
              <a:defRPr/>
            </a:pPr>
            <a:fld id="{C1F4F975-96C7-453D-B85E-A61886F4F0F1}"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6F386C86-A9A7-409A-886D-1D371F1B1D42}" type="slidenum">
              <a:rPr lang="en-US" altLang="ko-KR"/>
              <a:pPr>
                <a:defRPr/>
              </a:pPr>
              <a:t>‹#›</a:t>
            </a:fld>
            <a:endParaRPr lang="en-US" altLang="ko-K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8"/>
          <p:cNvSpPr>
            <a:spLocks noGrp="1" noChangeArrowheads="1"/>
          </p:cNvSpPr>
          <p:nvPr>
            <p:ph type="sldNum" sz="quarter" idx="12"/>
          </p:nvPr>
        </p:nvSpPr>
        <p:spPr>
          <a:ln/>
        </p:spPr>
        <p:txBody>
          <a:bodyPr/>
          <a:lstStyle>
            <a:lvl1pPr>
              <a:defRPr/>
            </a:lvl1pPr>
          </a:lstStyle>
          <a:p>
            <a:pPr>
              <a:defRPr/>
            </a:pPr>
            <a:fld id="{1761617A-D9BA-4D2B-8E34-FB3883CD1C20}" type="slidenum">
              <a:rPr lang="en-US" altLang="ko-KR"/>
              <a:pPr>
                <a:defRPr/>
              </a:pPr>
              <a:t>‹#›</a:t>
            </a:fld>
            <a:endParaRPr lang="en-US" altLang="ko-K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01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8"/>
          <p:cNvSpPr>
            <a:spLocks noGrp="1" noChangeArrowheads="1"/>
          </p:cNvSpPr>
          <p:nvPr>
            <p:ph type="sldNum" sz="quarter" idx="12"/>
          </p:nvPr>
        </p:nvSpPr>
        <p:spPr>
          <a:ln/>
        </p:spPr>
        <p:txBody>
          <a:bodyPr/>
          <a:lstStyle>
            <a:lvl1pPr>
              <a:defRPr/>
            </a:lvl1pPr>
          </a:lstStyle>
          <a:p>
            <a:pPr>
              <a:defRPr/>
            </a:pPr>
            <a:fld id="{5B03159F-1067-4A6B-A2F5-C8A8CB9F47F5}" type="slidenum">
              <a:rPr lang="en-US" altLang="ko-KR"/>
              <a:pPr>
                <a:defRPr/>
              </a:pPr>
              <a:t>‹#›</a:t>
            </a:fld>
            <a:endParaRPr lang="en-US" altLang="ko-K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4812"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48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sym typeface="굴림" pitchFamily="50" charset="-127"/>
            </a:endParaRPr>
          </a:p>
        </p:txBody>
      </p:sp>
      <p:sp>
        <p:nvSpPr>
          <p:cNvPr id="4" name="텍스트 개체 틀 3"/>
          <p:cNvSpPr>
            <a:spLocks noGrp="1"/>
          </p:cNvSpPr>
          <p:nvPr>
            <p:ph type="body" sz="half" idx="2"/>
          </p:nvPr>
        </p:nvSpPr>
        <p:spPr>
          <a:xfrm>
            <a:off x="1792288" y="5367338"/>
            <a:ext cx="54848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8"/>
          <p:cNvSpPr>
            <a:spLocks noGrp="1" noChangeArrowheads="1"/>
          </p:cNvSpPr>
          <p:nvPr>
            <p:ph type="sldNum" sz="quarter" idx="12"/>
          </p:nvPr>
        </p:nvSpPr>
        <p:spPr>
          <a:ln/>
        </p:spPr>
        <p:txBody>
          <a:bodyPr/>
          <a:lstStyle>
            <a:lvl1pPr>
              <a:defRPr/>
            </a:lvl1pPr>
          </a:lstStyle>
          <a:p>
            <a:pPr>
              <a:defRPr/>
            </a:pPr>
            <a:fld id="{EE88F27F-274F-438E-879F-B887D79947D3}" type="slidenum">
              <a:rPr lang="en-US" altLang="ko-KR"/>
              <a:pPr>
                <a:defRPr/>
              </a:pPr>
              <a:t>‹#›</a:t>
            </a:fld>
            <a:endParaRPr lang="en-US" altLang="ko-K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8"/>
          <p:cNvSpPr>
            <a:spLocks noGrp="1" noChangeArrowheads="1"/>
          </p:cNvSpPr>
          <p:nvPr>
            <p:ph type="sldNum" sz="quarter" idx="12"/>
          </p:nvPr>
        </p:nvSpPr>
        <p:spPr>
          <a:ln/>
        </p:spPr>
        <p:txBody>
          <a:bodyPr/>
          <a:lstStyle>
            <a:lvl1pPr>
              <a:defRPr/>
            </a:lvl1pPr>
          </a:lstStyle>
          <a:p>
            <a:pPr>
              <a:defRPr/>
            </a:pPr>
            <a:fld id="{9B1007AD-9F0B-4B06-9A1E-9F6F2A948B64}" type="slidenum">
              <a:rPr lang="en-US" altLang="ko-KR"/>
              <a:pPr>
                <a:defRPr/>
              </a:pPr>
              <a:t>‹#›</a:t>
            </a:fld>
            <a:endParaRPr lang="en-US" altLang="ko-K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30988" y="273050"/>
            <a:ext cx="2057400" cy="585628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5613" y="273050"/>
            <a:ext cx="6022975" cy="585628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8"/>
          <p:cNvSpPr>
            <a:spLocks noGrp="1" noChangeArrowheads="1"/>
          </p:cNvSpPr>
          <p:nvPr>
            <p:ph type="sldNum" sz="quarter" idx="12"/>
          </p:nvPr>
        </p:nvSpPr>
        <p:spPr>
          <a:ln/>
        </p:spPr>
        <p:txBody>
          <a:bodyPr/>
          <a:lstStyle>
            <a:lvl1pPr>
              <a:defRPr/>
            </a:lvl1pPr>
          </a:lstStyle>
          <a:p>
            <a:pPr>
              <a:defRPr/>
            </a:pPr>
            <a:fld id="{0223C576-B9EC-485F-A560-80BB4D2EA07E}" type="slidenum">
              <a:rPr lang="en-US" altLang="ko-KR"/>
              <a:pPr>
                <a:defRPr/>
              </a:pPr>
              <a:t>‹#›</a:t>
            </a:fld>
            <a:endParaRPr lang="en-US" altLang="ko-K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455613" y="273050"/>
            <a:ext cx="8232775" cy="1144588"/>
          </a:xfrm>
        </p:spPr>
        <p:txBody>
          <a:bodyPr/>
          <a:lstStyle/>
          <a:p>
            <a:r>
              <a:rPr lang="ko-KR" altLang="en-US" smtClean="0"/>
              <a:t>마스터 제목 스타일 편집</a:t>
            </a:r>
            <a:endParaRPr lang="ko-KR"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8"/>
          <p:cNvSpPr>
            <a:spLocks noGrp="1" noChangeArrowheads="1"/>
          </p:cNvSpPr>
          <p:nvPr>
            <p:ph type="sldNum" sz="quarter" idx="12"/>
          </p:nvPr>
        </p:nvSpPr>
        <p:spPr>
          <a:ln/>
        </p:spPr>
        <p:txBody>
          <a:bodyPr/>
          <a:lstStyle>
            <a:lvl1pPr>
              <a:defRPr/>
            </a:lvl1pPr>
          </a:lstStyle>
          <a:p>
            <a:pPr>
              <a:defRPr/>
            </a:pPr>
            <a:fld id="{6461378C-D686-4E3B-A78A-B3BC1FEEB965}"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0812"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08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917B094C-891B-424C-BEB0-96F88288AF06}"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5613" y="1600200"/>
            <a:ext cx="4040187"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40188"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6CFA4C52-7BA9-42A7-B9D8-8ECC452D20D9}"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8013"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34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34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4BC475DC-09A9-49EF-973A-EF0BA011BD9D}"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F5A914DA-2B8E-45E0-842C-0B62DB2D93CB}"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7B00B7E3-877A-48D5-9B6F-675905140FBF}"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01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E5AB0435-0C29-419D-BD0A-6262B17DDBD6}"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4812"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48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sym typeface="굴림" pitchFamily="50" charset="-127"/>
            </a:endParaRPr>
          </a:p>
        </p:txBody>
      </p:sp>
      <p:sp>
        <p:nvSpPr>
          <p:cNvPr id="4" name="텍스트 개체 틀 3"/>
          <p:cNvSpPr>
            <a:spLocks noGrp="1"/>
          </p:cNvSpPr>
          <p:nvPr>
            <p:ph type="body" sz="half" idx="2"/>
          </p:nvPr>
        </p:nvSpPr>
        <p:spPr>
          <a:xfrm>
            <a:off x="1792288" y="5367338"/>
            <a:ext cx="54848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C582CA05-969D-4EC5-8151-788442734E93}"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273050"/>
            <a:ext cx="8232775" cy="1144588"/>
          </a:xfrm>
          <a:prstGeom prst="rect">
            <a:avLst/>
          </a:prstGeom>
          <a:noFill/>
          <a:ln w="9525">
            <a:noFill/>
            <a:miter lim="800000"/>
            <a:headEnd/>
            <a:tailEnd/>
          </a:ln>
        </p:spPr>
        <p:txBody>
          <a:bodyPr vert="horz" wrap="square" lIns="89966" tIns="46769" rIns="89966" bIns="46769" numCol="1" anchor="ctr" anchorCtr="0" compatLnSpc="1">
            <a:prstTxWarp prst="textNoShape">
              <a:avLst/>
            </a:prstTxWarp>
          </a:bodyPr>
          <a:lstStyle/>
          <a:p>
            <a:pPr lvl="0"/>
            <a:r>
              <a:rPr lang="ko-KR" altLang="en-US" smtClean="0">
                <a:sym typeface="굴림" pitchFamily="50" charset="-127"/>
              </a:rPr>
              <a:t>마스터 제목 스타일 편집</a:t>
            </a:r>
          </a:p>
        </p:txBody>
      </p:sp>
      <p:sp>
        <p:nvSpPr>
          <p:cNvPr id="1027" name="Rectangle 3"/>
          <p:cNvSpPr>
            <a:spLocks noGrp="1" noChangeArrowheads="1"/>
          </p:cNvSpPr>
          <p:nvPr>
            <p:ph type="body" idx="1"/>
          </p:nvPr>
        </p:nvSpPr>
        <p:spPr bwMode="auto">
          <a:xfrm>
            <a:off x="455613" y="1600200"/>
            <a:ext cx="8232775" cy="4529138"/>
          </a:xfrm>
          <a:prstGeom prst="rect">
            <a:avLst/>
          </a:prstGeom>
          <a:noFill/>
          <a:ln w="9525">
            <a:noFill/>
            <a:miter lim="800000"/>
            <a:headEnd/>
            <a:tailEnd/>
          </a:ln>
        </p:spPr>
        <p:txBody>
          <a:bodyPr vert="horz" wrap="square" lIns="89966" tIns="46769" rIns="89966" bIns="46769" numCol="1" anchor="t" anchorCtr="0" compatLnSpc="1">
            <a:prstTxWarp prst="textNoShape">
              <a:avLst/>
            </a:prstTxWarp>
          </a:bodyPr>
          <a:lstStyle/>
          <a:p>
            <a:pPr lvl="0"/>
            <a:r>
              <a:rPr lang="ko-KR" altLang="en-US" smtClean="0">
                <a:sym typeface="굴림" pitchFamily="50" charset="-127"/>
              </a:rPr>
              <a:t>마스터 텍스트 스타일을 편집합니다</a:t>
            </a:r>
          </a:p>
          <a:p>
            <a:pPr lvl="1"/>
            <a:r>
              <a:rPr lang="ko-KR" altLang="en-US" smtClean="0">
                <a:sym typeface="굴림" pitchFamily="50" charset="-127"/>
              </a:rPr>
              <a:t>둘째 수준</a:t>
            </a:r>
          </a:p>
          <a:p>
            <a:pPr lvl="2"/>
            <a:r>
              <a:rPr lang="ko-KR" altLang="en-US" smtClean="0">
                <a:sym typeface="굴림" pitchFamily="50" charset="-127"/>
              </a:rPr>
              <a:t>셋째 수준</a:t>
            </a:r>
          </a:p>
          <a:p>
            <a:pPr lvl="3"/>
            <a:r>
              <a:rPr lang="ko-KR" altLang="en-US" smtClean="0">
                <a:sym typeface="굴림" pitchFamily="50" charset="-127"/>
              </a:rPr>
              <a:t>넷째 수준</a:t>
            </a:r>
          </a:p>
          <a:p>
            <a:pPr lvl="4"/>
            <a:r>
              <a:rPr lang="ko-KR" altLang="en-US" smtClean="0">
                <a:sym typeface="굴림" pitchFamily="50" charset="-127"/>
              </a:rPr>
              <a:t>다섯째 수준</a:t>
            </a:r>
          </a:p>
        </p:txBody>
      </p:sp>
      <p:sp>
        <p:nvSpPr>
          <p:cNvPr id="1028" name="Rectangle 4"/>
          <p:cNvSpPr>
            <a:spLocks noGrp="1" noChangeArrowheads="1"/>
          </p:cNvSpPr>
          <p:nvPr>
            <p:ph type="dt" sz="half" idx="2"/>
          </p:nvPr>
        </p:nvSpPr>
        <p:spPr bwMode="auto">
          <a:xfrm>
            <a:off x="455613" y="6216650"/>
            <a:ext cx="2135187" cy="503238"/>
          </a:xfrm>
          <a:prstGeom prst="rect">
            <a:avLst/>
          </a:prstGeom>
          <a:noFill/>
          <a:ln w="9525" cmpd="sng">
            <a:noFill/>
            <a:miter lim="800000"/>
            <a:headEnd/>
            <a:tailEnd/>
          </a:ln>
          <a:effectLst/>
        </p:spPr>
        <p:txBody>
          <a:bodyPr vert="horz" wrap="square" lIns="91440" tIns="45720" rIns="91440" bIns="45720" numCol="1" anchor="ctr" anchorCtr="0" compatLnSpc="1">
            <a:prstTxWarp prst="textNoShape">
              <a:avLst/>
            </a:prstTxWarp>
          </a:bodyPr>
          <a:lstStyle>
            <a:lvl1pPr algn="ctr">
              <a:lnSpc>
                <a:spcPct val="110000"/>
              </a:lnSpc>
              <a:defRPr sz="1400">
                <a:latin typeface="굴림" pitchFamily="50" charset="-127"/>
                <a:ea typeface="굴림" pitchFamily="50" charset="-127"/>
              </a:defRPr>
            </a:lvl1pPr>
          </a:lstStyle>
          <a:p>
            <a:pPr>
              <a:defRPr/>
            </a:pPr>
            <a:endParaRPr lang="en-US" altLang="ko-KR"/>
          </a:p>
        </p:txBody>
      </p:sp>
      <p:sp>
        <p:nvSpPr>
          <p:cNvPr id="1029" name="Rectangle 5"/>
          <p:cNvSpPr>
            <a:spLocks noGrp="1" noChangeArrowheads="1"/>
          </p:cNvSpPr>
          <p:nvPr>
            <p:ph type="ftr" sz="quarter" idx="3"/>
          </p:nvPr>
        </p:nvSpPr>
        <p:spPr bwMode="auto">
          <a:xfrm>
            <a:off x="3122613" y="6216650"/>
            <a:ext cx="2897187" cy="503238"/>
          </a:xfrm>
          <a:prstGeom prst="rect">
            <a:avLst/>
          </a:prstGeom>
          <a:noFill/>
          <a:ln w="9525" cmpd="sng">
            <a:noFill/>
            <a:miter lim="800000"/>
            <a:headEnd/>
            <a:tailEnd/>
          </a:ln>
          <a:effectLst/>
        </p:spPr>
        <p:txBody>
          <a:bodyPr vert="horz" wrap="square" lIns="91440" tIns="45720" rIns="91440" bIns="45720" numCol="1" anchor="ctr" anchorCtr="0" compatLnSpc="1">
            <a:prstTxWarp prst="textNoShape">
              <a:avLst/>
            </a:prstTxWarp>
          </a:bodyPr>
          <a:lstStyle>
            <a:lvl1pPr algn="ctr">
              <a:lnSpc>
                <a:spcPct val="110000"/>
              </a:lnSpc>
              <a:defRPr sz="1400">
                <a:latin typeface="굴림" pitchFamily="50" charset="-127"/>
                <a:ea typeface="굴림" pitchFamily="50" charset="-127"/>
              </a:defRPr>
            </a:lvl1pPr>
          </a:lstStyle>
          <a:p>
            <a:pPr>
              <a:defRPr/>
            </a:pPr>
            <a:endParaRPr lang="en-US" altLang="ko-KR"/>
          </a:p>
        </p:txBody>
      </p:sp>
      <p:sp>
        <p:nvSpPr>
          <p:cNvPr id="1030" name="Rectangle 6"/>
          <p:cNvSpPr>
            <a:spLocks noGrp="1" noChangeArrowheads="1"/>
          </p:cNvSpPr>
          <p:nvPr>
            <p:ph type="sldNum" sz="quarter" idx="4"/>
          </p:nvPr>
        </p:nvSpPr>
        <p:spPr bwMode="auto">
          <a:xfrm>
            <a:off x="6553200" y="6216650"/>
            <a:ext cx="2135188" cy="503238"/>
          </a:xfrm>
          <a:prstGeom prst="rect">
            <a:avLst/>
          </a:prstGeom>
          <a:noFill/>
          <a:ln w="9525" cmpd="sng">
            <a:noFill/>
            <a:miter lim="800000"/>
            <a:headEnd/>
            <a:tailEnd/>
          </a:ln>
          <a:effectLst/>
        </p:spPr>
        <p:txBody>
          <a:bodyPr vert="horz" wrap="square" lIns="91440" tIns="45720" rIns="91440" bIns="45720" numCol="1" anchor="ctr" anchorCtr="0" compatLnSpc="1">
            <a:prstTxWarp prst="textNoShape">
              <a:avLst/>
            </a:prstTxWarp>
          </a:bodyPr>
          <a:lstStyle>
            <a:lvl1pPr algn="ctr">
              <a:lnSpc>
                <a:spcPct val="110000"/>
              </a:lnSpc>
              <a:defRPr sz="1400">
                <a:latin typeface="굴림" pitchFamily="50" charset="-127"/>
                <a:ea typeface="굴림" pitchFamily="50" charset="-127"/>
              </a:defRPr>
            </a:lvl1pPr>
          </a:lstStyle>
          <a:p>
            <a:pPr>
              <a:defRPr/>
            </a:pPr>
            <a:fld id="{CE0BE487-5C62-4DAF-95BE-1D846F743A55}" type="slidenum">
              <a:rPr lang="en-US" altLang="ko-KR"/>
              <a:pPr>
                <a:defRPr/>
              </a:pPr>
              <a:t>‹#›</a:t>
            </a:fld>
            <a:endParaRPr lang="en-US" altLang="ko-KR"/>
          </a:p>
        </p:txBody>
      </p:sp>
      <p:pic>
        <p:nvPicPr>
          <p:cNvPr id="1031" name="Picture 7"/>
          <p:cNvPicPr>
            <a:picLocks noChangeAspect="1" noChangeArrowheads="1"/>
          </p:cNvPicPr>
          <p:nvPr/>
        </p:nvPicPr>
        <p:blipFill>
          <a:blip r:embed="rId15" cstate="print"/>
          <a:srcRect/>
          <a:stretch>
            <a:fillRect/>
          </a:stretch>
        </p:blipFill>
        <p:spPr bwMode="auto">
          <a:xfrm>
            <a:off x="3175" y="0"/>
            <a:ext cx="9136063" cy="6858000"/>
          </a:xfrm>
          <a:prstGeom prst="rect">
            <a:avLst/>
          </a:prstGeom>
          <a:noFill/>
          <a:ln w="25282">
            <a:noFill/>
            <a:miter lim="800000"/>
            <a:headEnd/>
            <a:tailEnd/>
          </a:ln>
        </p:spPr>
      </p:pic>
      <p:pic>
        <p:nvPicPr>
          <p:cNvPr id="1032" name="Picture 8"/>
          <p:cNvPicPr>
            <a:picLocks noChangeAspect="1" noChangeArrowheads="1"/>
          </p:cNvPicPr>
          <p:nvPr/>
        </p:nvPicPr>
        <p:blipFill>
          <a:blip r:embed="rId16" cstate="print"/>
          <a:srcRect/>
          <a:stretch>
            <a:fillRect/>
          </a:stretch>
        </p:blipFill>
        <p:spPr bwMode="auto">
          <a:xfrm>
            <a:off x="6657975" y="0"/>
            <a:ext cx="2230438" cy="933450"/>
          </a:xfrm>
          <a:prstGeom prst="rect">
            <a:avLst/>
          </a:prstGeom>
          <a:noFill/>
          <a:ln w="25282">
            <a:noFill/>
            <a:miter lim="800000"/>
            <a:headEnd/>
            <a:tailEnd/>
          </a:ln>
        </p:spPr>
      </p:pic>
      <p:sp>
        <p:nvSpPr>
          <p:cNvPr id="1033" name="Rectangle 9"/>
          <p:cNvSpPr>
            <a:spLocks noChangeArrowheads="1"/>
          </p:cNvSpPr>
          <p:nvPr/>
        </p:nvSpPr>
        <p:spPr bwMode="auto">
          <a:xfrm>
            <a:off x="455613" y="6243638"/>
            <a:ext cx="2135187" cy="474662"/>
          </a:xfrm>
          <a:prstGeom prst="rect">
            <a:avLst/>
          </a:prstGeom>
          <a:noFill/>
          <a:ln w="25282">
            <a:noFill/>
            <a:miter lim="800000"/>
            <a:headEnd/>
            <a:tailEnd/>
          </a:ln>
        </p:spPr>
        <p:txBody>
          <a:bodyPr wrap="none"/>
          <a:lstStyle/>
          <a:p>
            <a:pPr>
              <a:defRPr/>
            </a:pPr>
            <a:endParaRPr lang="ko-KR" altLang="en-US">
              <a:cs typeface="Arial" pitchFamily="34" charset="0"/>
            </a:endParaRPr>
          </a:p>
        </p:txBody>
      </p:sp>
      <p:sp>
        <p:nvSpPr>
          <p:cNvPr id="1034" name="Rectangle 10"/>
          <p:cNvSpPr>
            <a:spLocks noChangeArrowheads="1"/>
          </p:cNvSpPr>
          <p:nvPr/>
        </p:nvSpPr>
        <p:spPr bwMode="auto">
          <a:xfrm>
            <a:off x="3121025" y="6243638"/>
            <a:ext cx="2898775" cy="474662"/>
          </a:xfrm>
          <a:prstGeom prst="rect">
            <a:avLst/>
          </a:prstGeom>
          <a:noFill/>
          <a:ln w="25282">
            <a:noFill/>
            <a:miter lim="800000"/>
            <a:headEnd/>
            <a:tailEnd/>
          </a:ln>
        </p:spPr>
        <p:txBody>
          <a:bodyPr wrap="none"/>
          <a:lstStyle/>
          <a:p>
            <a:pPr>
              <a:defRPr/>
            </a:pPr>
            <a:endParaRPr lang="ko-KR" altLang="en-US">
              <a:cs typeface="Arial"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82" r:id="rId13"/>
  </p:sldLayoutIdLst>
  <p:txStyles>
    <p:titleStyle>
      <a:lvl1pPr algn="ctr" rtl="0" eaLnBrk="0" fontAlgn="base" latinLnBrk="1" hangingPunct="0">
        <a:lnSpc>
          <a:spcPct val="110000"/>
        </a:lnSpc>
        <a:spcBef>
          <a:spcPct val="0"/>
        </a:spcBef>
        <a:spcAft>
          <a:spcPct val="0"/>
        </a:spcAft>
        <a:defRPr sz="4400">
          <a:solidFill>
            <a:schemeClr val="tx2"/>
          </a:solidFill>
          <a:latin typeface="+mj-lt"/>
          <a:ea typeface="+mj-ea"/>
          <a:cs typeface="+mj-cs"/>
          <a:sym typeface="굴림" pitchFamily="50" charset="-127"/>
        </a:defRPr>
      </a:lvl1pPr>
      <a:lvl2pPr algn="ctr" rtl="0" eaLnBrk="0" fontAlgn="base" latinLnBrk="1" hangingPunct="0">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2pPr>
      <a:lvl3pPr algn="ctr" rtl="0" eaLnBrk="0" fontAlgn="base" latinLnBrk="1" hangingPunct="0">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3pPr>
      <a:lvl4pPr algn="ctr" rtl="0" eaLnBrk="0" fontAlgn="base" latinLnBrk="1" hangingPunct="0">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4pPr>
      <a:lvl5pPr algn="ctr" rtl="0" eaLnBrk="0" fontAlgn="base" latinLnBrk="1" hangingPunct="0">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5pPr>
      <a:lvl6pPr marL="457200" algn="ctr" rtl="0" fontAlgn="base" latinLnBrk="1">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6pPr>
      <a:lvl7pPr marL="914400" algn="ctr" rtl="0" fontAlgn="base" latinLnBrk="1">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7pPr>
      <a:lvl8pPr marL="1371600" algn="ctr" rtl="0" fontAlgn="base" latinLnBrk="1">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8pPr>
      <a:lvl9pPr marL="1828800" algn="ctr" rtl="0" fontAlgn="base" latinLnBrk="1">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9pPr>
    </p:titleStyle>
    <p:bodyStyle>
      <a:lvl1pPr marL="342900" indent="-342900" algn="l" rtl="0" eaLnBrk="0" fontAlgn="base" latinLnBrk="1" hangingPunct="0">
        <a:lnSpc>
          <a:spcPct val="110000"/>
        </a:lnSpc>
        <a:spcBef>
          <a:spcPct val="0"/>
        </a:spcBef>
        <a:spcAft>
          <a:spcPct val="0"/>
        </a:spcAft>
        <a:buClr>
          <a:schemeClr val="tx1"/>
        </a:buClr>
        <a:buFont typeface="Arial" pitchFamily="34" charset="0"/>
        <a:buChar char="•"/>
        <a:defRPr sz="3200">
          <a:solidFill>
            <a:schemeClr val="tx1"/>
          </a:solidFill>
          <a:latin typeface="+mn-lt"/>
          <a:ea typeface="+mn-ea"/>
          <a:cs typeface="+mn-cs"/>
          <a:sym typeface="굴림" pitchFamily="50" charset="-127"/>
        </a:defRPr>
      </a:lvl1pPr>
      <a:lvl2pPr marL="742950" indent="-285750" algn="l" rtl="0" eaLnBrk="0" fontAlgn="base" latinLnBrk="1" hangingPunct="0">
        <a:lnSpc>
          <a:spcPct val="110000"/>
        </a:lnSpc>
        <a:spcBef>
          <a:spcPct val="0"/>
        </a:spcBef>
        <a:spcAft>
          <a:spcPct val="0"/>
        </a:spcAft>
        <a:buFont typeface="Arial" pitchFamily="34" charset="0"/>
        <a:buChar char="–"/>
        <a:defRPr sz="2800">
          <a:solidFill>
            <a:schemeClr val="tx1"/>
          </a:solidFill>
          <a:latin typeface="+mn-lt"/>
          <a:ea typeface="+mn-ea"/>
          <a:sym typeface="굴림" pitchFamily="50" charset="-127"/>
        </a:defRPr>
      </a:lvl2pPr>
      <a:lvl3pPr marL="1143000" indent="-228600" algn="l" rtl="0" eaLnBrk="0" fontAlgn="base" latinLnBrk="1" hangingPunct="0">
        <a:lnSpc>
          <a:spcPct val="110000"/>
        </a:lnSpc>
        <a:spcBef>
          <a:spcPct val="0"/>
        </a:spcBef>
        <a:spcAft>
          <a:spcPct val="0"/>
        </a:spcAft>
        <a:buClr>
          <a:schemeClr val="tx1"/>
        </a:buClr>
        <a:buFont typeface="Arial" pitchFamily="34" charset="0"/>
        <a:buChar char="•"/>
        <a:defRPr sz="2400">
          <a:solidFill>
            <a:schemeClr val="tx1"/>
          </a:solidFill>
          <a:latin typeface="+mn-lt"/>
          <a:ea typeface="+mn-ea"/>
          <a:sym typeface="굴림" pitchFamily="50" charset="-127"/>
        </a:defRPr>
      </a:lvl3pPr>
      <a:lvl4pPr marL="1600200" indent="-228600" algn="l" rtl="0" eaLnBrk="0" fontAlgn="base" latinLnBrk="1" hangingPunct="0">
        <a:lnSpc>
          <a:spcPct val="110000"/>
        </a:lnSpc>
        <a:spcBef>
          <a:spcPct val="0"/>
        </a:spcBef>
        <a:spcAft>
          <a:spcPct val="0"/>
        </a:spcAft>
        <a:buFont typeface="Arial" pitchFamily="34" charset="0"/>
        <a:buChar char="–"/>
        <a:defRPr sz="2000">
          <a:solidFill>
            <a:schemeClr val="tx1"/>
          </a:solidFill>
          <a:latin typeface="+mn-lt"/>
          <a:ea typeface="+mn-ea"/>
          <a:sym typeface="굴림" pitchFamily="50" charset="-127"/>
        </a:defRPr>
      </a:lvl4pPr>
      <a:lvl5pPr marL="2057400" indent="-228600" algn="l" rtl="0" eaLnBrk="0" fontAlgn="base" latinLnBrk="1" hangingPunct="0">
        <a:lnSpc>
          <a:spcPct val="110000"/>
        </a:lnSpc>
        <a:spcBef>
          <a:spcPct val="0"/>
        </a:spcBef>
        <a:spcAft>
          <a:spcPct val="0"/>
        </a:spcAft>
        <a:buFont typeface="Arial" pitchFamily="34" charset="0"/>
        <a:buChar char="»"/>
        <a:defRPr sz="2000">
          <a:solidFill>
            <a:schemeClr val="tx1"/>
          </a:solidFill>
          <a:latin typeface="+mn-lt"/>
          <a:ea typeface="+mn-ea"/>
          <a:sym typeface="굴림" pitchFamily="50" charset="-127"/>
        </a:defRPr>
      </a:lvl5pPr>
      <a:lvl6pPr marL="2514600" indent="-228600" algn="l" rtl="0" fontAlgn="base" latinLnBrk="1">
        <a:lnSpc>
          <a:spcPct val="110000"/>
        </a:lnSpc>
        <a:spcBef>
          <a:spcPct val="0"/>
        </a:spcBef>
        <a:spcAft>
          <a:spcPct val="0"/>
        </a:spcAft>
        <a:buFont typeface="Arial" pitchFamily="34" charset="0"/>
        <a:buChar char="»"/>
        <a:defRPr sz="2000">
          <a:solidFill>
            <a:schemeClr val="tx1"/>
          </a:solidFill>
          <a:latin typeface="+mn-lt"/>
          <a:ea typeface="+mn-ea"/>
          <a:sym typeface="굴림" pitchFamily="50" charset="-127"/>
        </a:defRPr>
      </a:lvl6pPr>
      <a:lvl7pPr marL="2971800" indent="-228600" algn="l" rtl="0" fontAlgn="base" latinLnBrk="1">
        <a:lnSpc>
          <a:spcPct val="110000"/>
        </a:lnSpc>
        <a:spcBef>
          <a:spcPct val="0"/>
        </a:spcBef>
        <a:spcAft>
          <a:spcPct val="0"/>
        </a:spcAft>
        <a:buFont typeface="Arial" pitchFamily="34" charset="0"/>
        <a:buChar char="»"/>
        <a:defRPr sz="2000">
          <a:solidFill>
            <a:schemeClr val="tx1"/>
          </a:solidFill>
          <a:latin typeface="+mn-lt"/>
          <a:ea typeface="+mn-ea"/>
          <a:sym typeface="굴림" pitchFamily="50" charset="-127"/>
        </a:defRPr>
      </a:lvl7pPr>
      <a:lvl8pPr marL="3429000" indent="-228600" algn="l" rtl="0" fontAlgn="base" latinLnBrk="1">
        <a:lnSpc>
          <a:spcPct val="110000"/>
        </a:lnSpc>
        <a:spcBef>
          <a:spcPct val="0"/>
        </a:spcBef>
        <a:spcAft>
          <a:spcPct val="0"/>
        </a:spcAft>
        <a:buFont typeface="Arial" pitchFamily="34" charset="0"/>
        <a:buChar char="»"/>
        <a:defRPr sz="2000">
          <a:solidFill>
            <a:schemeClr val="tx1"/>
          </a:solidFill>
          <a:latin typeface="+mn-lt"/>
          <a:ea typeface="+mn-ea"/>
          <a:sym typeface="굴림" pitchFamily="50" charset="-127"/>
        </a:defRPr>
      </a:lvl8pPr>
      <a:lvl9pPr marL="3886200" indent="-228600" algn="l" rtl="0" fontAlgn="base" latinLnBrk="1">
        <a:lnSpc>
          <a:spcPct val="110000"/>
        </a:lnSpc>
        <a:spcBef>
          <a:spcPct val="0"/>
        </a:spcBef>
        <a:spcAft>
          <a:spcPct val="0"/>
        </a:spcAft>
        <a:buFont typeface="Arial" pitchFamily="34" charset="0"/>
        <a:buChar char="»"/>
        <a:defRPr sz="2000">
          <a:solidFill>
            <a:schemeClr val="tx1"/>
          </a:solidFill>
          <a:latin typeface="+mn-lt"/>
          <a:ea typeface="+mn-ea"/>
          <a:sym typeface="굴림" pitchFamily="50" charset="-127"/>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455613" y="273050"/>
            <a:ext cx="8232775" cy="1144588"/>
          </a:xfrm>
          <a:prstGeom prst="rect">
            <a:avLst/>
          </a:prstGeom>
          <a:noFill/>
          <a:ln w="9525">
            <a:noFill/>
            <a:miter lim="800000"/>
            <a:headEnd/>
            <a:tailEnd/>
          </a:ln>
        </p:spPr>
        <p:txBody>
          <a:bodyPr vert="horz" wrap="square" lIns="89966" tIns="46769" rIns="89966" bIns="46769" numCol="1" anchor="ctr" anchorCtr="0" compatLnSpc="1">
            <a:prstTxWarp prst="textNoShape">
              <a:avLst/>
            </a:prstTxWarp>
          </a:bodyPr>
          <a:lstStyle/>
          <a:p>
            <a:pPr lvl="0"/>
            <a:r>
              <a:rPr lang="ko-KR" altLang="en-US" smtClean="0">
                <a:sym typeface="굴림" pitchFamily="50" charset="-127"/>
              </a:rPr>
              <a:t>마스터 제목 스타일 편집</a:t>
            </a:r>
          </a:p>
        </p:txBody>
      </p:sp>
      <p:sp>
        <p:nvSpPr>
          <p:cNvPr id="2051" name="Rectangle 5"/>
          <p:cNvSpPr>
            <a:spLocks noGrp="1" noChangeArrowheads="1"/>
          </p:cNvSpPr>
          <p:nvPr>
            <p:ph type="body" idx="1"/>
          </p:nvPr>
        </p:nvSpPr>
        <p:spPr bwMode="auto">
          <a:xfrm>
            <a:off x="455613" y="1600200"/>
            <a:ext cx="8232775" cy="4529138"/>
          </a:xfrm>
          <a:prstGeom prst="rect">
            <a:avLst/>
          </a:prstGeom>
          <a:noFill/>
          <a:ln w="9525">
            <a:noFill/>
            <a:miter lim="800000"/>
            <a:headEnd/>
            <a:tailEnd/>
          </a:ln>
        </p:spPr>
        <p:txBody>
          <a:bodyPr vert="horz" wrap="square" lIns="89966" tIns="46769" rIns="89966" bIns="46769" numCol="1" anchor="t" anchorCtr="0" compatLnSpc="1">
            <a:prstTxWarp prst="textNoShape">
              <a:avLst/>
            </a:prstTxWarp>
          </a:bodyPr>
          <a:lstStyle/>
          <a:p>
            <a:pPr lvl="0"/>
            <a:r>
              <a:rPr lang="ko-KR" altLang="en-US" smtClean="0">
                <a:sym typeface="굴림" pitchFamily="50" charset="-127"/>
              </a:rPr>
              <a:t>마스터 텍스트 스타일을 편집합니다</a:t>
            </a:r>
          </a:p>
          <a:p>
            <a:pPr lvl="1"/>
            <a:r>
              <a:rPr lang="ko-KR" altLang="en-US" smtClean="0">
                <a:sym typeface="굴림" pitchFamily="50" charset="-127"/>
              </a:rPr>
              <a:t>둘째 수준</a:t>
            </a:r>
          </a:p>
          <a:p>
            <a:pPr lvl="2"/>
            <a:r>
              <a:rPr lang="ko-KR" altLang="en-US" smtClean="0">
                <a:sym typeface="굴림" pitchFamily="50" charset="-127"/>
              </a:rPr>
              <a:t>셋째 수준</a:t>
            </a:r>
          </a:p>
          <a:p>
            <a:pPr lvl="3"/>
            <a:r>
              <a:rPr lang="ko-KR" altLang="en-US" smtClean="0">
                <a:sym typeface="굴림" pitchFamily="50" charset="-127"/>
              </a:rPr>
              <a:t>넷째 수준</a:t>
            </a:r>
          </a:p>
          <a:p>
            <a:pPr lvl="4"/>
            <a:r>
              <a:rPr lang="ko-KR" altLang="en-US" smtClean="0">
                <a:sym typeface="굴림" pitchFamily="50" charset="-127"/>
              </a:rPr>
              <a:t>다섯째 수준</a:t>
            </a:r>
          </a:p>
        </p:txBody>
      </p:sp>
      <p:sp>
        <p:nvSpPr>
          <p:cNvPr id="2054" name="Rectangle 6"/>
          <p:cNvSpPr>
            <a:spLocks noGrp="1" noChangeArrowheads="1"/>
          </p:cNvSpPr>
          <p:nvPr>
            <p:ph type="dt" sz="half" idx="2"/>
          </p:nvPr>
        </p:nvSpPr>
        <p:spPr bwMode="auto">
          <a:xfrm>
            <a:off x="455613" y="6216650"/>
            <a:ext cx="2135187" cy="503238"/>
          </a:xfrm>
          <a:prstGeom prst="rect">
            <a:avLst/>
          </a:prstGeom>
          <a:noFill/>
          <a:ln w="9525" cmpd="sng">
            <a:noFill/>
            <a:miter lim="800000"/>
            <a:headEnd/>
            <a:tailEnd/>
          </a:ln>
          <a:effectLst/>
        </p:spPr>
        <p:txBody>
          <a:bodyPr vert="horz" wrap="square" lIns="91440" tIns="45720" rIns="91440" bIns="45720" numCol="1" anchor="ctr" anchorCtr="0" compatLnSpc="1">
            <a:prstTxWarp prst="textNoShape">
              <a:avLst/>
            </a:prstTxWarp>
          </a:bodyPr>
          <a:lstStyle>
            <a:lvl1pPr algn="ctr">
              <a:lnSpc>
                <a:spcPct val="110000"/>
              </a:lnSpc>
              <a:defRPr sz="1400">
                <a:latin typeface="굴림" pitchFamily="50" charset="-127"/>
                <a:ea typeface="굴림" pitchFamily="50" charset="-127"/>
              </a:defRPr>
            </a:lvl1pPr>
          </a:lstStyle>
          <a:p>
            <a:pPr>
              <a:defRPr/>
            </a:pPr>
            <a:endParaRPr lang="en-US" altLang="ko-KR"/>
          </a:p>
        </p:txBody>
      </p:sp>
      <p:sp>
        <p:nvSpPr>
          <p:cNvPr id="2055" name="Rectangle 7"/>
          <p:cNvSpPr>
            <a:spLocks noGrp="1" noChangeArrowheads="1"/>
          </p:cNvSpPr>
          <p:nvPr>
            <p:ph type="ftr" sz="quarter" idx="3"/>
          </p:nvPr>
        </p:nvSpPr>
        <p:spPr bwMode="auto">
          <a:xfrm>
            <a:off x="3122613" y="6216650"/>
            <a:ext cx="2897187" cy="503238"/>
          </a:xfrm>
          <a:prstGeom prst="rect">
            <a:avLst/>
          </a:prstGeom>
          <a:noFill/>
          <a:ln w="9525" cmpd="sng">
            <a:noFill/>
            <a:miter lim="800000"/>
            <a:headEnd/>
            <a:tailEnd/>
          </a:ln>
          <a:effectLst/>
        </p:spPr>
        <p:txBody>
          <a:bodyPr vert="horz" wrap="square" lIns="91440" tIns="45720" rIns="91440" bIns="45720" numCol="1" anchor="ctr" anchorCtr="0" compatLnSpc="1">
            <a:prstTxWarp prst="textNoShape">
              <a:avLst/>
            </a:prstTxWarp>
          </a:bodyPr>
          <a:lstStyle>
            <a:lvl1pPr algn="ctr">
              <a:lnSpc>
                <a:spcPct val="110000"/>
              </a:lnSpc>
              <a:defRPr sz="1400">
                <a:latin typeface="굴림" pitchFamily="50" charset="-127"/>
                <a:ea typeface="굴림" pitchFamily="50" charset="-127"/>
              </a:defRPr>
            </a:lvl1pPr>
          </a:lstStyle>
          <a:p>
            <a:pPr>
              <a:defRPr/>
            </a:pPr>
            <a:endParaRPr lang="en-US" altLang="ko-KR"/>
          </a:p>
        </p:txBody>
      </p:sp>
      <p:sp>
        <p:nvSpPr>
          <p:cNvPr id="2056" name="Rectangle 8"/>
          <p:cNvSpPr>
            <a:spLocks noGrp="1" noChangeArrowheads="1"/>
          </p:cNvSpPr>
          <p:nvPr>
            <p:ph type="sldNum" sz="quarter" idx="4"/>
          </p:nvPr>
        </p:nvSpPr>
        <p:spPr bwMode="auto">
          <a:xfrm>
            <a:off x="6553200" y="6216650"/>
            <a:ext cx="2135188" cy="503238"/>
          </a:xfrm>
          <a:prstGeom prst="rect">
            <a:avLst/>
          </a:prstGeom>
          <a:noFill/>
          <a:ln w="9525" cmpd="sng">
            <a:noFill/>
            <a:miter lim="800000"/>
            <a:headEnd/>
            <a:tailEnd/>
          </a:ln>
          <a:effectLst/>
        </p:spPr>
        <p:txBody>
          <a:bodyPr vert="horz" wrap="square" lIns="91440" tIns="45720" rIns="91440" bIns="45720" numCol="1" anchor="ctr" anchorCtr="0" compatLnSpc="1">
            <a:prstTxWarp prst="textNoShape">
              <a:avLst/>
            </a:prstTxWarp>
          </a:bodyPr>
          <a:lstStyle>
            <a:lvl1pPr algn="ctr">
              <a:lnSpc>
                <a:spcPct val="110000"/>
              </a:lnSpc>
              <a:defRPr sz="1400">
                <a:latin typeface="굴림" pitchFamily="50" charset="-127"/>
                <a:ea typeface="굴림" pitchFamily="50" charset="-127"/>
              </a:defRPr>
            </a:lvl1pPr>
          </a:lstStyle>
          <a:p>
            <a:pPr>
              <a:defRPr/>
            </a:pPr>
            <a:fld id="{E05C5960-85E7-49A1-A61C-0803628BCBA1}" type="slidenum">
              <a:rPr lang="en-US" altLang="ko-KR"/>
              <a:pPr>
                <a:defRPr/>
              </a:pPr>
              <a:t>‹#›</a:t>
            </a:fld>
            <a:endParaRPr lang="en-US" altLang="ko-KR"/>
          </a:p>
        </p:txBody>
      </p:sp>
      <p:pic>
        <p:nvPicPr>
          <p:cNvPr id="2" name="Picture 9"/>
          <p:cNvPicPr>
            <a:picLocks noChangeAspect="1" noChangeArrowheads="1"/>
          </p:cNvPicPr>
          <p:nvPr/>
        </p:nvPicPr>
        <p:blipFill>
          <a:blip r:embed="rId14" cstate="print"/>
          <a:srcRect/>
          <a:stretch>
            <a:fillRect/>
          </a:stretch>
        </p:blipFill>
        <p:spPr bwMode="auto">
          <a:xfrm>
            <a:off x="3175" y="0"/>
            <a:ext cx="9136063" cy="6858000"/>
          </a:xfrm>
          <a:prstGeom prst="rect">
            <a:avLst/>
          </a:prstGeom>
          <a:noFill/>
          <a:ln w="25282">
            <a:noFill/>
            <a:miter lim="800000"/>
            <a:headEnd/>
            <a:tailEnd/>
          </a:ln>
        </p:spPr>
      </p:pic>
      <p:pic>
        <p:nvPicPr>
          <p:cNvPr id="3" name="Picture 10"/>
          <p:cNvPicPr>
            <a:picLocks noChangeAspect="1" noChangeArrowheads="1"/>
          </p:cNvPicPr>
          <p:nvPr/>
        </p:nvPicPr>
        <p:blipFill>
          <a:blip r:embed="rId15" cstate="print"/>
          <a:srcRect/>
          <a:stretch>
            <a:fillRect/>
          </a:stretch>
        </p:blipFill>
        <p:spPr bwMode="auto">
          <a:xfrm>
            <a:off x="6657975" y="0"/>
            <a:ext cx="2230438" cy="933450"/>
          </a:xfrm>
          <a:prstGeom prst="rect">
            <a:avLst/>
          </a:prstGeom>
          <a:noFill/>
          <a:ln w="25282">
            <a:noFill/>
            <a:miter lim="800000"/>
            <a:headEnd/>
            <a:tailEnd/>
          </a:ln>
        </p:spPr>
      </p:pic>
      <p:pic>
        <p:nvPicPr>
          <p:cNvPr id="2057" name="Picture 11"/>
          <p:cNvPicPr>
            <a:picLocks noChangeAspect="1" noChangeArrowheads="1"/>
          </p:cNvPicPr>
          <p:nvPr/>
        </p:nvPicPr>
        <p:blipFill>
          <a:blip r:embed="rId16" cstate="print"/>
          <a:srcRect/>
          <a:stretch>
            <a:fillRect/>
          </a:stretch>
        </p:blipFill>
        <p:spPr bwMode="auto">
          <a:xfrm>
            <a:off x="3175" y="0"/>
            <a:ext cx="9136063" cy="6858000"/>
          </a:xfrm>
          <a:prstGeom prst="rect">
            <a:avLst/>
          </a:prstGeom>
          <a:noFill/>
          <a:ln w="25282">
            <a:noFill/>
            <a:miter lim="800000"/>
            <a:headEnd/>
            <a:tailEnd/>
          </a:ln>
        </p:spPr>
      </p:pic>
      <p:sp>
        <p:nvSpPr>
          <p:cNvPr id="2058" name="Rectangle 12"/>
          <p:cNvSpPr>
            <a:spLocks noChangeArrowheads="1"/>
          </p:cNvSpPr>
          <p:nvPr/>
        </p:nvSpPr>
        <p:spPr bwMode="auto">
          <a:xfrm>
            <a:off x="455613" y="6243638"/>
            <a:ext cx="2135187" cy="474662"/>
          </a:xfrm>
          <a:prstGeom prst="rect">
            <a:avLst/>
          </a:prstGeom>
          <a:noFill/>
          <a:ln w="25282">
            <a:noFill/>
            <a:miter lim="800000"/>
            <a:headEnd/>
            <a:tailEnd/>
          </a:ln>
        </p:spPr>
        <p:txBody>
          <a:bodyPr wrap="none"/>
          <a:lstStyle/>
          <a:p>
            <a:pPr>
              <a:defRPr/>
            </a:pPr>
            <a:endParaRPr lang="ko-KR" altLang="en-US">
              <a:cs typeface="Arial" pitchFamily="34" charset="0"/>
            </a:endParaRPr>
          </a:p>
        </p:txBody>
      </p:sp>
      <p:sp>
        <p:nvSpPr>
          <p:cNvPr id="2059" name="Rectangle 13"/>
          <p:cNvSpPr>
            <a:spLocks noChangeArrowheads="1"/>
          </p:cNvSpPr>
          <p:nvPr/>
        </p:nvSpPr>
        <p:spPr bwMode="auto">
          <a:xfrm>
            <a:off x="3121025" y="6243638"/>
            <a:ext cx="2898775" cy="474662"/>
          </a:xfrm>
          <a:prstGeom prst="rect">
            <a:avLst/>
          </a:prstGeom>
          <a:noFill/>
          <a:ln w="25282">
            <a:noFill/>
            <a:miter lim="800000"/>
            <a:headEnd/>
            <a:tailEnd/>
          </a:ln>
        </p:spPr>
        <p:txBody>
          <a:bodyPr wrap="none"/>
          <a:lstStyle/>
          <a:p>
            <a:pPr>
              <a:defRPr/>
            </a:pPr>
            <a:endParaRPr lang="ko-KR" altLang="en-US">
              <a:cs typeface="Arial" pitchFamily="34" charset="0"/>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ctr" rtl="0" eaLnBrk="0" fontAlgn="base" latinLnBrk="1" hangingPunct="0">
        <a:lnSpc>
          <a:spcPct val="110000"/>
        </a:lnSpc>
        <a:spcBef>
          <a:spcPct val="0"/>
        </a:spcBef>
        <a:spcAft>
          <a:spcPct val="0"/>
        </a:spcAft>
        <a:defRPr sz="4400">
          <a:solidFill>
            <a:schemeClr val="tx2"/>
          </a:solidFill>
          <a:latin typeface="+mj-lt"/>
          <a:ea typeface="+mj-ea"/>
          <a:cs typeface="+mj-cs"/>
          <a:sym typeface="굴림" pitchFamily="50" charset="-127"/>
        </a:defRPr>
      </a:lvl1pPr>
      <a:lvl2pPr algn="ctr" rtl="0" eaLnBrk="0" fontAlgn="base" latinLnBrk="1" hangingPunct="0">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2pPr>
      <a:lvl3pPr algn="ctr" rtl="0" eaLnBrk="0" fontAlgn="base" latinLnBrk="1" hangingPunct="0">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3pPr>
      <a:lvl4pPr algn="ctr" rtl="0" eaLnBrk="0" fontAlgn="base" latinLnBrk="1" hangingPunct="0">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4pPr>
      <a:lvl5pPr algn="ctr" rtl="0" eaLnBrk="0" fontAlgn="base" latinLnBrk="1" hangingPunct="0">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5pPr>
      <a:lvl6pPr marL="457200" algn="ctr" rtl="0" fontAlgn="base" latinLnBrk="1">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6pPr>
      <a:lvl7pPr marL="914400" algn="ctr" rtl="0" fontAlgn="base" latinLnBrk="1">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7pPr>
      <a:lvl8pPr marL="1371600" algn="ctr" rtl="0" fontAlgn="base" latinLnBrk="1">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8pPr>
      <a:lvl9pPr marL="1828800" algn="ctr" rtl="0" fontAlgn="base" latinLnBrk="1">
        <a:lnSpc>
          <a:spcPct val="110000"/>
        </a:lnSpc>
        <a:spcBef>
          <a:spcPct val="0"/>
        </a:spcBef>
        <a:spcAft>
          <a:spcPct val="0"/>
        </a:spcAft>
        <a:defRPr sz="4400">
          <a:solidFill>
            <a:schemeClr val="tx2"/>
          </a:solidFill>
          <a:latin typeface="굴림" pitchFamily="50" charset="-127"/>
          <a:ea typeface="굴림" pitchFamily="50" charset="-127"/>
          <a:sym typeface="굴림" pitchFamily="50" charset="-127"/>
        </a:defRPr>
      </a:lvl9pPr>
    </p:titleStyle>
    <p:bodyStyle>
      <a:lvl1pPr marL="342900" indent="-342900" algn="l" rtl="0" eaLnBrk="0" fontAlgn="base" latinLnBrk="1" hangingPunct="0">
        <a:lnSpc>
          <a:spcPct val="110000"/>
        </a:lnSpc>
        <a:spcBef>
          <a:spcPct val="0"/>
        </a:spcBef>
        <a:spcAft>
          <a:spcPct val="0"/>
        </a:spcAft>
        <a:buClr>
          <a:schemeClr val="tx1"/>
        </a:buClr>
        <a:buFont typeface="Arial" pitchFamily="34" charset="0"/>
        <a:buChar char="•"/>
        <a:defRPr sz="3200">
          <a:solidFill>
            <a:schemeClr val="tx1"/>
          </a:solidFill>
          <a:latin typeface="+mn-lt"/>
          <a:ea typeface="+mn-ea"/>
          <a:cs typeface="+mn-cs"/>
          <a:sym typeface="굴림" pitchFamily="50" charset="-127"/>
        </a:defRPr>
      </a:lvl1pPr>
      <a:lvl2pPr marL="742950" indent="-285750" algn="l" rtl="0" eaLnBrk="0" fontAlgn="base" latinLnBrk="1" hangingPunct="0">
        <a:lnSpc>
          <a:spcPct val="110000"/>
        </a:lnSpc>
        <a:spcBef>
          <a:spcPct val="0"/>
        </a:spcBef>
        <a:spcAft>
          <a:spcPct val="0"/>
        </a:spcAft>
        <a:buFont typeface="Arial" pitchFamily="34" charset="0"/>
        <a:buChar char="–"/>
        <a:defRPr sz="2800">
          <a:solidFill>
            <a:schemeClr val="tx1"/>
          </a:solidFill>
          <a:latin typeface="+mn-lt"/>
          <a:ea typeface="+mn-ea"/>
          <a:sym typeface="굴림" pitchFamily="50" charset="-127"/>
        </a:defRPr>
      </a:lvl2pPr>
      <a:lvl3pPr marL="1143000" indent="-228600" algn="l" rtl="0" eaLnBrk="0" fontAlgn="base" latinLnBrk="1" hangingPunct="0">
        <a:lnSpc>
          <a:spcPct val="110000"/>
        </a:lnSpc>
        <a:spcBef>
          <a:spcPct val="0"/>
        </a:spcBef>
        <a:spcAft>
          <a:spcPct val="0"/>
        </a:spcAft>
        <a:buClr>
          <a:schemeClr val="tx1"/>
        </a:buClr>
        <a:buFont typeface="Arial" pitchFamily="34" charset="0"/>
        <a:buChar char="•"/>
        <a:defRPr sz="2400">
          <a:solidFill>
            <a:schemeClr val="tx1"/>
          </a:solidFill>
          <a:latin typeface="+mn-lt"/>
          <a:ea typeface="+mn-ea"/>
          <a:sym typeface="굴림" pitchFamily="50" charset="-127"/>
        </a:defRPr>
      </a:lvl3pPr>
      <a:lvl4pPr marL="1600200" indent="-228600" algn="l" rtl="0" eaLnBrk="0" fontAlgn="base" latinLnBrk="1" hangingPunct="0">
        <a:lnSpc>
          <a:spcPct val="110000"/>
        </a:lnSpc>
        <a:spcBef>
          <a:spcPct val="0"/>
        </a:spcBef>
        <a:spcAft>
          <a:spcPct val="0"/>
        </a:spcAft>
        <a:buFont typeface="Arial" pitchFamily="34" charset="0"/>
        <a:buChar char="–"/>
        <a:defRPr sz="2000">
          <a:solidFill>
            <a:schemeClr val="tx1"/>
          </a:solidFill>
          <a:latin typeface="+mn-lt"/>
          <a:ea typeface="+mn-ea"/>
          <a:sym typeface="굴림" pitchFamily="50" charset="-127"/>
        </a:defRPr>
      </a:lvl4pPr>
      <a:lvl5pPr marL="2057400" indent="-228600" algn="l" rtl="0" eaLnBrk="0" fontAlgn="base" latinLnBrk="1" hangingPunct="0">
        <a:lnSpc>
          <a:spcPct val="110000"/>
        </a:lnSpc>
        <a:spcBef>
          <a:spcPct val="0"/>
        </a:spcBef>
        <a:spcAft>
          <a:spcPct val="0"/>
        </a:spcAft>
        <a:buFont typeface="Arial" pitchFamily="34" charset="0"/>
        <a:buChar char="»"/>
        <a:defRPr sz="2000">
          <a:solidFill>
            <a:schemeClr val="tx1"/>
          </a:solidFill>
          <a:latin typeface="+mn-lt"/>
          <a:ea typeface="+mn-ea"/>
          <a:sym typeface="굴림" pitchFamily="50" charset="-127"/>
        </a:defRPr>
      </a:lvl5pPr>
      <a:lvl6pPr marL="2514600" indent="-228600" algn="l" rtl="0" fontAlgn="base" latinLnBrk="1">
        <a:lnSpc>
          <a:spcPct val="110000"/>
        </a:lnSpc>
        <a:spcBef>
          <a:spcPct val="0"/>
        </a:spcBef>
        <a:spcAft>
          <a:spcPct val="0"/>
        </a:spcAft>
        <a:buFont typeface="Arial" pitchFamily="34" charset="0"/>
        <a:buChar char="»"/>
        <a:defRPr sz="2000">
          <a:solidFill>
            <a:schemeClr val="tx1"/>
          </a:solidFill>
          <a:latin typeface="+mn-lt"/>
          <a:ea typeface="+mn-ea"/>
          <a:sym typeface="굴림" pitchFamily="50" charset="-127"/>
        </a:defRPr>
      </a:lvl6pPr>
      <a:lvl7pPr marL="2971800" indent="-228600" algn="l" rtl="0" fontAlgn="base" latinLnBrk="1">
        <a:lnSpc>
          <a:spcPct val="110000"/>
        </a:lnSpc>
        <a:spcBef>
          <a:spcPct val="0"/>
        </a:spcBef>
        <a:spcAft>
          <a:spcPct val="0"/>
        </a:spcAft>
        <a:buFont typeface="Arial" pitchFamily="34" charset="0"/>
        <a:buChar char="»"/>
        <a:defRPr sz="2000">
          <a:solidFill>
            <a:schemeClr val="tx1"/>
          </a:solidFill>
          <a:latin typeface="+mn-lt"/>
          <a:ea typeface="+mn-ea"/>
          <a:sym typeface="굴림" pitchFamily="50" charset="-127"/>
        </a:defRPr>
      </a:lvl7pPr>
      <a:lvl8pPr marL="3429000" indent="-228600" algn="l" rtl="0" fontAlgn="base" latinLnBrk="1">
        <a:lnSpc>
          <a:spcPct val="110000"/>
        </a:lnSpc>
        <a:spcBef>
          <a:spcPct val="0"/>
        </a:spcBef>
        <a:spcAft>
          <a:spcPct val="0"/>
        </a:spcAft>
        <a:buFont typeface="Arial" pitchFamily="34" charset="0"/>
        <a:buChar char="»"/>
        <a:defRPr sz="2000">
          <a:solidFill>
            <a:schemeClr val="tx1"/>
          </a:solidFill>
          <a:latin typeface="+mn-lt"/>
          <a:ea typeface="+mn-ea"/>
          <a:sym typeface="굴림" pitchFamily="50" charset="-127"/>
        </a:defRPr>
      </a:lvl8pPr>
      <a:lvl9pPr marL="3886200" indent="-228600" algn="l" rtl="0" fontAlgn="base" latinLnBrk="1">
        <a:lnSpc>
          <a:spcPct val="110000"/>
        </a:lnSpc>
        <a:spcBef>
          <a:spcPct val="0"/>
        </a:spcBef>
        <a:spcAft>
          <a:spcPct val="0"/>
        </a:spcAft>
        <a:buFont typeface="Arial" pitchFamily="34" charset="0"/>
        <a:buChar char="»"/>
        <a:defRPr sz="2000">
          <a:solidFill>
            <a:schemeClr val="tx1"/>
          </a:solidFill>
          <a:latin typeface="+mn-lt"/>
          <a:ea typeface="+mn-ea"/>
          <a:sym typeface="굴림" pitchFamily="50" charset="-127"/>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31.png"/><Relationship Id="rId4" Type="http://schemas.openxmlformats.org/officeDocument/2006/relationships/hyperlink" Target="&#45824;&#51312;/&#45433;&#54868;_2017_03_13_14_04_&#52572;&#51116;&#45909;.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33.png"/><Relationship Id="rId4" Type="http://schemas.openxmlformats.org/officeDocument/2006/relationships/hyperlink" Target="&#45824;&#51312;/&#45433;&#54868;_2017_03_13_14_14_&#50504;&#54805;&#51452;.mp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45433;&#54868;_2018_06_27_21_24_22_554.mp4"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hyperlink" Target="&#45824;&#51312;/&#52572;&#51116;&#46301;-&#49457;&#54253;&#47141;-NDI/LD%20report_170311%20142908_qu.xls"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hyperlink" Target="mailto:kwan.choi@vibrasystem.co.kr"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neuroscan.com/quick_caps_gallery.cfm" TargetMode="External"/><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5.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hyperlink" Target="%5bmix%5d&#44144;&#51667;&#47568;&#53456;&#51648;%20&#50896;&#47532;-YTN.avi" TargetMode="External"/><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5bmix%5dVTS_01-Testimony%20sample.av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5.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9142413" cy="2132013"/>
          </a:xfrm>
          <a:prstGeom prst="rect">
            <a:avLst/>
          </a:prstGeom>
          <a:solidFill>
            <a:srgbClr val="002060"/>
          </a:solidFill>
          <a:ln w="25282">
            <a:noFill/>
            <a:miter lim="800000"/>
            <a:headEnd/>
            <a:tailEnd/>
          </a:ln>
        </p:spPr>
        <p:txBody>
          <a:bodyPr lIns="89910" tIns="46713" rIns="89910" bIns="46713" anchor="ctr"/>
          <a:lstStyle/>
          <a:p>
            <a:pPr algn="ctr" defTabSz="809625"/>
            <a:r>
              <a:rPr lang="en-US" altLang="ko-KR" sz="4000" b="1" dirty="0" smtClean="0">
                <a:solidFill>
                  <a:schemeClr val="bg1"/>
                </a:solidFill>
                <a:ea typeface="맑은 고딕" pitchFamily="50" charset="-127"/>
                <a:cs typeface="Arial" pitchFamily="34" charset="0"/>
                <a:sym typeface="Wingdings" pitchFamily="2" charset="2"/>
              </a:rPr>
              <a:t>Video Polygraph Application </a:t>
            </a:r>
          </a:p>
          <a:p>
            <a:pPr algn="ctr" defTabSz="809625"/>
            <a:r>
              <a:rPr lang="en-US" altLang="ko-KR" sz="3200" b="1" dirty="0" smtClean="0">
                <a:solidFill>
                  <a:schemeClr val="bg1"/>
                </a:solidFill>
                <a:ea typeface="맑은 고딕" pitchFamily="50" charset="-127"/>
                <a:cs typeface="Arial" pitchFamily="34" charset="0"/>
                <a:sym typeface="Wingdings" pitchFamily="2" charset="2"/>
              </a:rPr>
              <a:t>[Classic mode] </a:t>
            </a:r>
            <a:endParaRPr lang="ko-KR" altLang="en-US" sz="3200" b="1" dirty="0">
              <a:solidFill>
                <a:schemeClr val="bg1"/>
              </a:solidFill>
              <a:ea typeface="맑은 고딕" pitchFamily="50" charset="-127"/>
              <a:cs typeface="Arial" pitchFamily="34" charset="0"/>
              <a:sym typeface="Wingdings" pitchFamily="2" charset="2"/>
            </a:endParaRPr>
          </a:p>
        </p:txBody>
      </p:sp>
      <p:sp>
        <p:nvSpPr>
          <p:cNvPr id="3075" name="Rectangle 7"/>
          <p:cNvSpPr>
            <a:spLocks noChangeArrowheads="1"/>
          </p:cNvSpPr>
          <p:nvPr/>
        </p:nvSpPr>
        <p:spPr bwMode="auto">
          <a:xfrm>
            <a:off x="3122613" y="6215063"/>
            <a:ext cx="2897187" cy="503237"/>
          </a:xfrm>
          <a:prstGeom prst="rect">
            <a:avLst/>
          </a:prstGeom>
          <a:noFill/>
          <a:ln w="25282">
            <a:noFill/>
            <a:miter lim="800000"/>
            <a:headEnd/>
            <a:tailEnd/>
          </a:ln>
        </p:spPr>
        <p:txBody>
          <a:bodyPr lIns="89966" tIns="46769" rIns="89966" bIns="46769" anchor="ctr"/>
          <a:lstStyle/>
          <a:p>
            <a:pPr marL="449263" indent="-449263" algn="ctr" defTabSz="809625">
              <a:lnSpc>
                <a:spcPct val="110000"/>
              </a:lnSpc>
            </a:pPr>
            <a:r>
              <a:rPr lang="en-US" altLang="ko-KR" sz="1400">
                <a:solidFill>
                  <a:srgbClr val="000000"/>
                </a:solidFill>
                <a:latin typeface="굴림" pitchFamily="50" charset="-127"/>
                <a:sym typeface="Wingdings" pitchFamily="2" charset="2"/>
              </a:rPr>
              <a:t> </a:t>
            </a:r>
          </a:p>
        </p:txBody>
      </p:sp>
      <p:sp>
        <p:nvSpPr>
          <p:cNvPr id="3076" name="슬라이드 번호 개체 틀 31"/>
          <p:cNvSpPr>
            <a:spLocks noGrp="1"/>
          </p:cNvSpPr>
          <p:nvPr>
            <p:ph type="sldNum" sz="quarter" idx="12"/>
          </p:nvPr>
        </p:nvSpPr>
        <p:spPr>
          <a:xfrm>
            <a:off x="8569325" y="6521450"/>
            <a:ext cx="611188" cy="365125"/>
          </a:xfrm>
          <a:noFill/>
        </p:spPr>
        <p:txBody>
          <a:bodyPr/>
          <a:lstStyle/>
          <a:p>
            <a:fld id="{C8625D84-7E99-4583-828F-752B743A8F2C}" type="slidenum">
              <a:rPr lang="ko-KR" altLang="en-US" smtClean="0">
                <a:latin typeface="맑은 고딕" pitchFamily="50" charset="-127"/>
                <a:ea typeface="맑은 고딕" pitchFamily="50" charset="-127"/>
              </a:rPr>
              <a:pPr/>
              <a:t>1</a:t>
            </a:fld>
            <a:endParaRPr lang="ko-KR" altLang="en-US" smtClean="0">
              <a:latin typeface="맑은 고딕" pitchFamily="50" charset="-127"/>
              <a:ea typeface="맑은 고딕" pitchFamily="50" charset="-127"/>
            </a:endParaRPr>
          </a:p>
        </p:txBody>
      </p:sp>
      <p:sp>
        <p:nvSpPr>
          <p:cNvPr id="3078" name="TextBox 16"/>
          <p:cNvSpPr txBox="1">
            <a:spLocks noChangeArrowheads="1"/>
          </p:cNvSpPr>
          <p:nvPr/>
        </p:nvSpPr>
        <p:spPr bwMode="auto">
          <a:xfrm>
            <a:off x="3850936" y="5445756"/>
            <a:ext cx="1709122" cy="461665"/>
          </a:xfrm>
          <a:prstGeom prst="rect">
            <a:avLst/>
          </a:prstGeom>
          <a:noFill/>
          <a:ln w="9525">
            <a:noFill/>
            <a:miter lim="800000"/>
            <a:headEnd/>
            <a:tailEnd/>
          </a:ln>
        </p:spPr>
        <p:txBody>
          <a:bodyPr wrap="none">
            <a:spAutoFit/>
          </a:bodyPr>
          <a:lstStyle/>
          <a:p>
            <a:r>
              <a:rPr lang="en-US" altLang="ko-KR" dirty="0" smtClean="0"/>
              <a:t>2018  June</a:t>
            </a:r>
            <a:endParaRPr lang="ko-KR" altLang="en-US" dirty="0"/>
          </a:p>
        </p:txBody>
      </p:sp>
      <p:sp>
        <p:nvSpPr>
          <p:cNvPr id="3079" name="TextBox 17"/>
          <p:cNvSpPr txBox="1">
            <a:spLocks noChangeArrowheads="1"/>
          </p:cNvSpPr>
          <p:nvPr/>
        </p:nvSpPr>
        <p:spPr bwMode="auto">
          <a:xfrm>
            <a:off x="3562350" y="6165850"/>
            <a:ext cx="2274597" cy="461665"/>
          </a:xfrm>
          <a:prstGeom prst="rect">
            <a:avLst/>
          </a:prstGeom>
          <a:noFill/>
          <a:ln w="9525">
            <a:noFill/>
            <a:miter lim="800000"/>
            <a:headEnd/>
            <a:tailEnd/>
          </a:ln>
        </p:spPr>
        <p:txBody>
          <a:bodyPr wrap="none">
            <a:spAutoFit/>
          </a:bodyPr>
          <a:lstStyle/>
          <a:p>
            <a:r>
              <a:rPr lang="en-US" altLang="ko-KR" b="1" dirty="0" smtClean="0">
                <a:latin typeface="맑은 고딕" pitchFamily="50" charset="-127"/>
                <a:ea typeface="맑은 고딕" pitchFamily="50" charset="-127"/>
              </a:rPr>
              <a:t>VIBRASYSTEM</a:t>
            </a:r>
            <a:endParaRPr lang="ko-KR" altLang="en-US" b="1" dirty="0">
              <a:latin typeface="맑은 고딕" pitchFamily="50" charset="-127"/>
              <a:ea typeface="맑은 고딕" pitchFamily="50" charset="-127"/>
            </a:endParaRPr>
          </a:p>
        </p:txBody>
      </p:sp>
      <p:pic>
        <p:nvPicPr>
          <p:cNvPr id="3080" name="Picture 7"/>
          <p:cNvPicPr>
            <a:picLocks noChangeAspect="1" noChangeArrowheads="1"/>
          </p:cNvPicPr>
          <p:nvPr/>
        </p:nvPicPr>
        <p:blipFill>
          <a:blip r:embed="rId2" cstate="print"/>
          <a:srcRect/>
          <a:stretch>
            <a:fillRect/>
          </a:stretch>
        </p:blipFill>
        <p:spPr bwMode="auto">
          <a:xfrm>
            <a:off x="3130550" y="6197600"/>
            <a:ext cx="441325" cy="400050"/>
          </a:xfrm>
          <a:prstGeom prst="rect">
            <a:avLst/>
          </a:prstGeom>
          <a:noFill/>
          <a:ln w="9525">
            <a:noFill/>
            <a:miter lim="800000"/>
            <a:headEnd/>
            <a:tailEnd/>
          </a:ln>
        </p:spPr>
      </p:pic>
      <p:sp>
        <p:nvSpPr>
          <p:cNvPr id="18" name="직사각형 17"/>
          <p:cNvSpPr/>
          <p:nvPr/>
        </p:nvSpPr>
        <p:spPr>
          <a:xfrm>
            <a:off x="0" y="2274838"/>
            <a:ext cx="9142413" cy="707886"/>
          </a:xfrm>
          <a:prstGeom prst="rect">
            <a:avLst/>
          </a:prstGeom>
        </p:spPr>
        <p:txBody>
          <a:bodyPr wrap="square">
            <a:spAutoFit/>
          </a:bodyPr>
          <a:lstStyle/>
          <a:p>
            <a:pPr algn="ctr"/>
            <a:r>
              <a:rPr lang="en-US" altLang="ko-KR" sz="2000" b="1" dirty="0" smtClean="0"/>
              <a:t>RESEARCH TO VERIFY AND UTILIZE PSYCHOPHYSIOLOGICAL DETECTION OF DECEPTION BASED ON  VIBRAIMGE TECHNOLOGY.</a:t>
            </a:r>
            <a:endParaRPr lang="ko-KR" altLang="en-US" sz="2000" b="1" dirty="0"/>
          </a:p>
        </p:txBody>
      </p:sp>
      <p:pic>
        <p:nvPicPr>
          <p:cNvPr id="19" name="Picture 4" descr="t5"/>
          <p:cNvPicPr>
            <a:picLocks noChangeAspect="1" noChangeArrowheads="1"/>
          </p:cNvPicPr>
          <p:nvPr/>
        </p:nvPicPr>
        <p:blipFill>
          <a:blip r:embed="rId3" cstate="print">
            <a:clrChange>
              <a:clrFrom>
                <a:srgbClr val="FFFFFF"/>
              </a:clrFrom>
              <a:clrTo>
                <a:srgbClr val="FFFFFF">
                  <a:alpha val="0"/>
                </a:srgbClr>
              </a:clrTo>
            </a:clrChange>
          </a:blip>
          <a:srcRect l="5426" t="9279"/>
          <a:stretch>
            <a:fillRect/>
          </a:stretch>
        </p:blipFill>
        <p:spPr bwMode="auto">
          <a:xfrm>
            <a:off x="2699792" y="3552184"/>
            <a:ext cx="1584176" cy="1243600"/>
          </a:xfrm>
          <a:prstGeom prst="rect">
            <a:avLst/>
          </a:prstGeom>
          <a:noFill/>
          <a:ln w="9525">
            <a:noFill/>
            <a:miter lim="800000"/>
            <a:headEnd/>
            <a:tailEnd/>
          </a:ln>
        </p:spPr>
      </p:pic>
      <p:pic>
        <p:nvPicPr>
          <p:cNvPr id="20" name="Picture 7" descr="v3"/>
          <p:cNvPicPr>
            <a:picLocks noChangeAspect="1" noChangeArrowheads="1"/>
          </p:cNvPicPr>
          <p:nvPr/>
        </p:nvPicPr>
        <p:blipFill>
          <a:blip r:embed="rId4" cstate="print">
            <a:clrChange>
              <a:clrFrom>
                <a:srgbClr val="FFFFFF"/>
              </a:clrFrom>
              <a:clrTo>
                <a:srgbClr val="FFFFFF">
                  <a:alpha val="0"/>
                </a:srgbClr>
              </a:clrTo>
            </a:clrChange>
          </a:blip>
          <a:srcRect t="5556"/>
          <a:stretch>
            <a:fillRect/>
          </a:stretch>
        </p:blipFill>
        <p:spPr bwMode="auto">
          <a:xfrm>
            <a:off x="539552" y="3552184"/>
            <a:ext cx="1584176" cy="1222148"/>
          </a:xfrm>
          <a:prstGeom prst="rect">
            <a:avLst/>
          </a:prstGeom>
          <a:noFill/>
          <a:ln w="9525">
            <a:noFill/>
            <a:miter lim="800000"/>
            <a:headEnd/>
            <a:tailEnd/>
          </a:ln>
        </p:spPr>
      </p:pic>
      <p:pic>
        <p:nvPicPr>
          <p:cNvPr id="21" name="Picture 8" descr="v4"/>
          <p:cNvPicPr>
            <a:picLocks noChangeAspect="1" noChangeArrowheads="1"/>
          </p:cNvPicPr>
          <p:nvPr/>
        </p:nvPicPr>
        <p:blipFill>
          <a:blip r:embed="rId5" cstate="print">
            <a:clrChange>
              <a:clrFrom>
                <a:srgbClr val="FFFFFF"/>
              </a:clrFrom>
              <a:clrTo>
                <a:srgbClr val="FFFFFF">
                  <a:alpha val="0"/>
                </a:srgbClr>
              </a:clrTo>
            </a:clrChange>
          </a:blip>
          <a:srcRect t="8740" r="4488"/>
          <a:stretch>
            <a:fillRect/>
          </a:stretch>
        </p:blipFill>
        <p:spPr bwMode="auto">
          <a:xfrm>
            <a:off x="4788024" y="3552184"/>
            <a:ext cx="1584176" cy="1238950"/>
          </a:xfrm>
          <a:prstGeom prst="rect">
            <a:avLst/>
          </a:prstGeom>
          <a:noFill/>
          <a:ln w="9525">
            <a:noFill/>
            <a:miter lim="800000"/>
            <a:headEnd/>
            <a:tailEnd/>
          </a:ln>
        </p:spPr>
      </p:pic>
      <p:pic>
        <p:nvPicPr>
          <p:cNvPr id="22" name="_x146670944" descr="EMB00038acc0da2"/>
          <p:cNvPicPr>
            <a:picLocks noChangeAspect="1" noChangeArrowheads="1"/>
          </p:cNvPicPr>
          <p:nvPr/>
        </p:nvPicPr>
        <p:blipFill>
          <a:blip r:embed="rId6" cstate="print"/>
          <a:srcRect/>
          <a:stretch>
            <a:fillRect/>
          </a:stretch>
        </p:blipFill>
        <p:spPr bwMode="auto">
          <a:xfrm>
            <a:off x="6804248" y="3501027"/>
            <a:ext cx="1728192" cy="1275293"/>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idx="4294967295"/>
          </p:nvPr>
        </p:nvSpPr>
        <p:spPr>
          <a:xfrm>
            <a:off x="177800" y="41275"/>
            <a:ext cx="6986588" cy="565150"/>
          </a:xfrm>
        </p:spPr>
        <p:txBody>
          <a:bodyPr lIns="91361" tIns="45653" rIns="91361" bIns="45653"/>
          <a:lstStyle/>
          <a:p>
            <a:pPr algn="l" defTabSz="809625" eaLnBrk="1" hangingPunct="1">
              <a:lnSpc>
                <a:spcPct val="100000"/>
              </a:lnSpc>
            </a:pPr>
            <a:r>
              <a:rPr lang="en-US" altLang="ko-KR" sz="3200" b="1" dirty="0" smtClean="0">
                <a:solidFill>
                  <a:srgbClr val="FFFFFF"/>
                </a:solidFill>
                <a:latin typeface="맑은 고딕" pitchFamily="50" charset="-127"/>
                <a:ea typeface="맑은 고딕" pitchFamily="50" charset="-127"/>
                <a:sym typeface="Wingdings" pitchFamily="2" charset="2"/>
              </a:rPr>
              <a:t>Audio mode</a:t>
            </a:r>
            <a:r>
              <a:rPr lang="ko-KR" altLang="en-US" sz="3200" b="1" dirty="0" smtClean="0">
                <a:solidFill>
                  <a:srgbClr val="FFFFFF"/>
                </a:solidFill>
                <a:latin typeface="맑은 고딕" pitchFamily="50" charset="-127"/>
                <a:ea typeface="맑은 고딕" pitchFamily="50" charset="-127"/>
                <a:sym typeface="Wingdings" pitchFamily="2" charset="2"/>
              </a:rPr>
              <a:t> </a:t>
            </a:r>
          </a:p>
        </p:txBody>
      </p:sp>
      <p:sp>
        <p:nvSpPr>
          <p:cNvPr id="56323" name="슬라이드 번호 개체 틀 31"/>
          <p:cNvSpPr>
            <a:spLocks noGrp="1"/>
          </p:cNvSpPr>
          <p:nvPr>
            <p:ph type="sldNum" sz="quarter" idx="12"/>
          </p:nvPr>
        </p:nvSpPr>
        <p:spPr>
          <a:xfrm>
            <a:off x="8642350" y="6592888"/>
            <a:ext cx="611188" cy="365125"/>
          </a:xfrm>
          <a:noFill/>
        </p:spPr>
        <p:txBody>
          <a:bodyPr/>
          <a:lstStyle/>
          <a:p>
            <a:fld id="{48AEB390-A417-4A19-BAAD-FE991DF3756F}" type="slidenum">
              <a:rPr lang="ko-KR" altLang="en-US" smtClean="0">
                <a:latin typeface="맑은 고딕" pitchFamily="50" charset="-127"/>
                <a:ea typeface="맑은 고딕" pitchFamily="50" charset="-127"/>
              </a:rPr>
              <a:pPr/>
              <a:t>10</a:t>
            </a:fld>
            <a:endParaRPr lang="ko-KR" altLang="en-US" smtClean="0">
              <a:latin typeface="맑은 고딕" pitchFamily="50" charset="-127"/>
              <a:ea typeface="맑은 고딕" pitchFamily="50" charset="-127"/>
            </a:endParaRPr>
          </a:p>
        </p:txBody>
      </p:sp>
      <p:cxnSp>
        <p:nvCxnSpPr>
          <p:cNvPr id="7" name="Straight Connector 4"/>
          <p:cNvCxnSpPr/>
          <p:nvPr/>
        </p:nvCxnSpPr>
        <p:spPr>
          <a:xfrm>
            <a:off x="1417638" y="1228725"/>
            <a:ext cx="7143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6"/>
          <p:cNvCxnSpPr/>
          <p:nvPr/>
        </p:nvCxnSpPr>
        <p:spPr>
          <a:xfrm>
            <a:off x="1417638" y="2586038"/>
            <a:ext cx="7143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326" name="TextBox 8"/>
          <p:cNvSpPr txBox="1">
            <a:spLocks noChangeArrowheads="1"/>
          </p:cNvSpPr>
          <p:nvPr/>
        </p:nvSpPr>
        <p:spPr bwMode="auto">
          <a:xfrm>
            <a:off x="104775" y="857250"/>
            <a:ext cx="1490663" cy="461963"/>
          </a:xfrm>
          <a:prstGeom prst="rect">
            <a:avLst/>
          </a:prstGeom>
          <a:noFill/>
          <a:ln w="9525">
            <a:noFill/>
            <a:miter lim="800000"/>
            <a:headEnd/>
            <a:tailEnd/>
          </a:ln>
        </p:spPr>
        <p:txBody>
          <a:bodyPr wrap="none">
            <a:spAutoFit/>
          </a:bodyPr>
          <a:lstStyle/>
          <a:p>
            <a:r>
              <a:rPr lang="en-US" altLang="ko-KR"/>
              <a:t>Parameter</a:t>
            </a:r>
            <a:endParaRPr lang="ru-RU" altLang="ko-KR"/>
          </a:p>
        </p:txBody>
      </p:sp>
      <p:cxnSp>
        <p:nvCxnSpPr>
          <p:cNvPr id="10" name="Straight Connector 10"/>
          <p:cNvCxnSpPr/>
          <p:nvPr/>
        </p:nvCxnSpPr>
        <p:spPr>
          <a:xfrm>
            <a:off x="1409700" y="3170238"/>
            <a:ext cx="7143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1"/>
          <p:cNvCxnSpPr/>
          <p:nvPr/>
        </p:nvCxnSpPr>
        <p:spPr>
          <a:xfrm>
            <a:off x="1409700" y="4598988"/>
            <a:ext cx="7143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329" name="TextBox 11"/>
          <p:cNvSpPr txBox="1">
            <a:spLocks noChangeArrowheads="1"/>
          </p:cNvSpPr>
          <p:nvPr/>
        </p:nvSpPr>
        <p:spPr bwMode="auto">
          <a:xfrm>
            <a:off x="104775" y="2786063"/>
            <a:ext cx="1990725" cy="461962"/>
          </a:xfrm>
          <a:prstGeom prst="rect">
            <a:avLst/>
          </a:prstGeom>
          <a:noFill/>
          <a:ln w="9525">
            <a:noFill/>
            <a:miter lim="800000"/>
            <a:headEnd/>
            <a:tailEnd/>
          </a:ln>
        </p:spPr>
        <p:txBody>
          <a:bodyPr wrap="none">
            <a:spAutoFit/>
          </a:bodyPr>
          <a:lstStyle/>
          <a:p>
            <a:r>
              <a:rPr lang="en-US" altLang="ko-KR"/>
              <a:t>Level of sound</a:t>
            </a:r>
            <a:endParaRPr lang="ru-RU" altLang="ko-KR"/>
          </a:p>
        </p:txBody>
      </p:sp>
      <p:sp>
        <p:nvSpPr>
          <p:cNvPr id="13" name="Freeform 13"/>
          <p:cNvSpPr/>
          <p:nvPr/>
        </p:nvSpPr>
        <p:spPr>
          <a:xfrm>
            <a:off x="1390650" y="3071813"/>
            <a:ext cx="7273925" cy="1589087"/>
          </a:xfrm>
          <a:custGeom>
            <a:avLst/>
            <a:gdLst>
              <a:gd name="connsiteX0" fmla="*/ 0 w 7273636"/>
              <a:gd name="connsiteY0" fmla="*/ 1212273 h 1589809"/>
              <a:gd name="connsiteX1" fmla="*/ 1101436 w 7273636"/>
              <a:gd name="connsiteY1" fmla="*/ 1212273 h 1589809"/>
              <a:gd name="connsiteX2" fmla="*/ 1620982 w 7273636"/>
              <a:gd name="connsiteY2" fmla="*/ 1295400 h 1589809"/>
              <a:gd name="connsiteX3" fmla="*/ 1995054 w 7273636"/>
              <a:gd name="connsiteY3" fmla="*/ 1212273 h 1589809"/>
              <a:gd name="connsiteX4" fmla="*/ 2493818 w 7273636"/>
              <a:gd name="connsiteY4" fmla="*/ 1399309 h 1589809"/>
              <a:gd name="connsiteX5" fmla="*/ 2867891 w 7273636"/>
              <a:gd name="connsiteY5" fmla="*/ 1253836 h 1589809"/>
              <a:gd name="connsiteX6" fmla="*/ 3429000 w 7273636"/>
              <a:gd name="connsiteY6" fmla="*/ 214745 h 1589809"/>
              <a:gd name="connsiteX7" fmla="*/ 3740727 w 7273636"/>
              <a:gd name="connsiteY7" fmla="*/ 235527 h 1589809"/>
              <a:gd name="connsiteX8" fmla="*/ 4073236 w 7273636"/>
              <a:gd name="connsiteY8" fmla="*/ 235527 h 1589809"/>
              <a:gd name="connsiteX9" fmla="*/ 4426527 w 7273636"/>
              <a:gd name="connsiteY9" fmla="*/ 173182 h 1589809"/>
              <a:gd name="connsiteX10" fmla="*/ 4696691 w 7273636"/>
              <a:gd name="connsiteY10" fmla="*/ 214745 h 1589809"/>
              <a:gd name="connsiteX11" fmla="*/ 4946073 w 7273636"/>
              <a:gd name="connsiteY11" fmla="*/ 152400 h 1589809"/>
              <a:gd name="connsiteX12" fmla="*/ 5237018 w 7273636"/>
              <a:gd name="connsiteY12" fmla="*/ 173182 h 1589809"/>
              <a:gd name="connsiteX13" fmla="*/ 5527964 w 7273636"/>
              <a:gd name="connsiteY13" fmla="*/ 214745 h 1589809"/>
              <a:gd name="connsiteX14" fmla="*/ 5798127 w 7273636"/>
              <a:gd name="connsiteY14" fmla="*/ 339436 h 1589809"/>
              <a:gd name="connsiteX15" fmla="*/ 6089073 w 7273636"/>
              <a:gd name="connsiteY15" fmla="*/ 173182 h 1589809"/>
              <a:gd name="connsiteX16" fmla="*/ 6276109 w 7273636"/>
              <a:gd name="connsiteY16" fmla="*/ 1378527 h 1589809"/>
              <a:gd name="connsiteX17" fmla="*/ 6650182 w 7273636"/>
              <a:gd name="connsiteY17" fmla="*/ 1440873 h 1589809"/>
              <a:gd name="connsiteX18" fmla="*/ 6816436 w 7273636"/>
              <a:gd name="connsiteY18" fmla="*/ 1336964 h 1589809"/>
              <a:gd name="connsiteX19" fmla="*/ 7045036 w 7273636"/>
              <a:gd name="connsiteY19" fmla="*/ 1336964 h 1589809"/>
              <a:gd name="connsiteX20" fmla="*/ 7232073 w 7273636"/>
              <a:gd name="connsiteY20" fmla="*/ 1440873 h 1589809"/>
              <a:gd name="connsiteX21" fmla="*/ 7273636 w 7273636"/>
              <a:gd name="connsiteY21" fmla="*/ 1420091 h 158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73636" h="1589809">
                <a:moveTo>
                  <a:pt x="0" y="1212273"/>
                </a:moveTo>
                <a:cubicBezTo>
                  <a:pt x="415636" y="1205346"/>
                  <a:pt x="831272" y="1198419"/>
                  <a:pt x="1101436" y="1212273"/>
                </a:cubicBezTo>
                <a:cubicBezTo>
                  <a:pt x="1371600" y="1226127"/>
                  <a:pt x="1472046" y="1295400"/>
                  <a:pt x="1620982" y="1295400"/>
                </a:cubicBezTo>
                <a:cubicBezTo>
                  <a:pt x="1769918" y="1295400"/>
                  <a:pt x="1849581" y="1194955"/>
                  <a:pt x="1995054" y="1212273"/>
                </a:cubicBezTo>
                <a:cubicBezTo>
                  <a:pt x="2140527" y="1229591"/>
                  <a:pt x="2348345" y="1392382"/>
                  <a:pt x="2493818" y="1399309"/>
                </a:cubicBezTo>
                <a:cubicBezTo>
                  <a:pt x="2639291" y="1406236"/>
                  <a:pt x="2712027" y="1451263"/>
                  <a:pt x="2867891" y="1253836"/>
                </a:cubicBezTo>
                <a:cubicBezTo>
                  <a:pt x="3023755" y="1056409"/>
                  <a:pt x="3283527" y="384463"/>
                  <a:pt x="3429000" y="214745"/>
                </a:cubicBezTo>
                <a:cubicBezTo>
                  <a:pt x="3574473" y="45027"/>
                  <a:pt x="3633354" y="232063"/>
                  <a:pt x="3740727" y="235527"/>
                </a:cubicBezTo>
                <a:cubicBezTo>
                  <a:pt x="3848100" y="238991"/>
                  <a:pt x="3958936" y="245918"/>
                  <a:pt x="4073236" y="235527"/>
                </a:cubicBezTo>
                <a:cubicBezTo>
                  <a:pt x="4187536" y="225136"/>
                  <a:pt x="4322618" y="176646"/>
                  <a:pt x="4426527" y="173182"/>
                </a:cubicBezTo>
                <a:cubicBezTo>
                  <a:pt x="4530436" y="169718"/>
                  <a:pt x="4610100" y="218209"/>
                  <a:pt x="4696691" y="214745"/>
                </a:cubicBezTo>
                <a:cubicBezTo>
                  <a:pt x="4783282" y="211281"/>
                  <a:pt x="4856018" y="159327"/>
                  <a:pt x="4946073" y="152400"/>
                </a:cubicBezTo>
                <a:cubicBezTo>
                  <a:pt x="5036128" y="145473"/>
                  <a:pt x="5140036" y="162791"/>
                  <a:pt x="5237018" y="173182"/>
                </a:cubicBezTo>
                <a:cubicBezTo>
                  <a:pt x="5334000" y="183573"/>
                  <a:pt x="5434446" y="187036"/>
                  <a:pt x="5527964" y="214745"/>
                </a:cubicBezTo>
                <a:cubicBezTo>
                  <a:pt x="5621482" y="242454"/>
                  <a:pt x="5704609" y="346363"/>
                  <a:pt x="5798127" y="339436"/>
                </a:cubicBezTo>
                <a:cubicBezTo>
                  <a:pt x="5891645" y="332509"/>
                  <a:pt x="6009409" y="0"/>
                  <a:pt x="6089073" y="173182"/>
                </a:cubicBezTo>
                <a:cubicBezTo>
                  <a:pt x="6168737" y="346364"/>
                  <a:pt x="6182591" y="1167245"/>
                  <a:pt x="6276109" y="1378527"/>
                </a:cubicBezTo>
                <a:cubicBezTo>
                  <a:pt x="6369627" y="1589809"/>
                  <a:pt x="6560127" y="1447800"/>
                  <a:pt x="6650182" y="1440873"/>
                </a:cubicBezTo>
                <a:cubicBezTo>
                  <a:pt x="6740237" y="1433946"/>
                  <a:pt x="6750627" y="1354282"/>
                  <a:pt x="6816436" y="1336964"/>
                </a:cubicBezTo>
                <a:cubicBezTo>
                  <a:pt x="6882245" y="1319646"/>
                  <a:pt x="6975763" y="1319646"/>
                  <a:pt x="7045036" y="1336964"/>
                </a:cubicBezTo>
                <a:cubicBezTo>
                  <a:pt x="7114309" y="1354282"/>
                  <a:pt x="7193973" y="1427019"/>
                  <a:pt x="7232073" y="1440873"/>
                </a:cubicBezTo>
                <a:cubicBezTo>
                  <a:pt x="7270173" y="1454727"/>
                  <a:pt x="7271904" y="1437409"/>
                  <a:pt x="7273636" y="1420091"/>
                </a:cubicBezTo>
              </a:path>
            </a:pathLst>
          </a:custGeom>
          <a:ln w="412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cxnSp>
        <p:nvCxnSpPr>
          <p:cNvPr id="14" name="Straight Connector 15"/>
          <p:cNvCxnSpPr/>
          <p:nvPr/>
        </p:nvCxnSpPr>
        <p:spPr>
          <a:xfrm>
            <a:off x="1409700" y="3956050"/>
            <a:ext cx="714375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rot="5400000" flipH="1" flipV="1">
            <a:off x="1661319" y="3744119"/>
            <a:ext cx="5629275" cy="26987"/>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rot="5400000" flipH="1" flipV="1">
            <a:off x="4768851" y="3708400"/>
            <a:ext cx="5700712" cy="26987"/>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334" name="TextBox 16"/>
          <p:cNvSpPr txBox="1">
            <a:spLocks noChangeArrowheads="1"/>
          </p:cNvSpPr>
          <p:nvPr/>
        </p:nvSpPr>
        <p:spPr bwMode="auto">
          <a:xfrm>
            <a:off x="177800" y="3500438"/>
            <a:ext cx="2422525" cy="461962"/>
          </a:xfrm>
          <a:prstGeom prst="rect">
            <a:avLst/>
          </a:prstGeom>
          <a:noFill/>
          <a:ln w="9525">
            <a:noFill/>
            <a:miter lim="800000"/>
            <a:headEnd/>
            <a:tailEnd/>
          </a:ln>
        </p:spPr>
        <p:txBody>
          <a:bodyPr wrap="none">
            <a:spAutoFit/>
          </a:bodyPr>
          <a:lstStyle/>
          <a:p>
            <a:r>
              <a:rPr lang="en-US" altLang="ko-KR">
                <a:solidFill>
                  <a:srgbClr val="FF0000"/>
                </a:solidFill>
              </a:rPr>
              <a:t>Audio Threshold</a:t>
            </a:r>
            <a:endParaRPr lang="ru-RU" altLang="ko-KR">
              <a:solidFill>
                <a:srgbClr val="FF0000"/>
              </a:solidFill>
            </a:endParaRPr>
          </a:p>
        </p:txBody>
      </p:sp>
      <p:cxnSp>
        <p:nvCxnSpPr>
          <p:cNvPr id="18" name="Straight Connector 21"/>
          <p:cNvCxnSpPr/>
          <p:nvPr/>
        </p:nvCxnSpPr>
        <p:spPr>
          <a:xfrm rot="5400000">
            <a:off x="3810793" y="1907382"/>
            <a:ext cx="1357313" cy="0"/>
          </a:xfrm>
          <a:prstGeom prst="line">
            <a:avLst/>
          </a:prstGeom>
          <a:ln w="203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22"/>
          <p:cNvCxnSpPr/>
          <p:nvPr/>
        </p:nvCxnSpPr>
        <p:spPr>
          <a:xfrm rot="5400000">
            <a:off x="6954043" y="1907382"/>
            <a:ext cx="1357313" cy="0"/>
          </a:xfrm>
          <a:prstGeom prst="line">
            <a:avLst/>
          </a:prstGeom>
          <a:ln w="203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Freeform 26"/>
          <p:cNvSpPr/>
          <p:nvPr/>
        </p:nvSpPr>
        <p:spPr>
          <a:xfrm>
            <a:off x="1462088" y="1285875"/>
            <a:ext cx="7148512" cy="1284288"/>
          </a:xfrm>
          <a:custGeom>
            <a:avLst/>
            <a:gdLst>
              <a:gd name="connsiteX0" fmla="*/ 0 w 7148946"/>
              <a:gd name="connsiteY0" fmla="*/ 952500 h 1285009"/>
              <a:gd name="connsiteX1" fmla="*/ 332509 w 7148946"/>
              <a:gd name="connsiteY1" fmla="*/ 848590 h 1285009"/>
              <a:gd name="connsiteX2" fmla="*/ 477982 w 7148946"/>
              <a:gd name="connsiteY2" fmla="*/ 557645 h 1285009"/>
              <a:gd name="connsiteX3" fmla="*/ 581891 w 7148946"/>
              <a:gd name="connsiteY3" fmla="*/ 516081 h 1285009"/>
              <a:gd name="connsiteX4" fmla="*/ 685800 w 7148946"/>
              <a:gd name="connsiteY4" fmla="*/ 578427 h 1285009"/>
              <a:gd name="connsiteX5" fmla="*/ 789709 w 7148946"/>
              <a:gd name="connsiteY5" fmla="*/ 869372 h 1285009"/>
              <a:gd name="connsiteX6" fmla="*/ 893619 w 7148946"/>
              <a:gd name="connsiteY6" fmla="*/ 1077190 h 1285009"/>
              <a:gd name="connsiteX7" fmla="*/ 1039091 w 7148946"/>
              <a:gd name="connsiteY7" fmla="*/ 973281 h 1285009"/>
              <a:gd name="connsiteX8" fmla="*/ 1080655 w 7148946"/>
              <a:gd name="connsiteY8" fmla="*/ 848590 h 1285009"/>
              <a:gd name="connsiteX9" fmla="*/ 1143000 w 7148946"/>
              <a:gd name="connsiteY9" fmla="*/ 578427 h 1285009"/>
              <a:gd name="connsiteX10" fmla="*/ 1330037 w 7148946"/>
              <a:gd name="connsiteY10" fmla="*/ 412172 h 1285009"/>
              <a:gd name="connsiteX11" fmla="*/ 1454728 w 7148946"/>
              <a:gd name="connsiteY11" fmla="*/ 495300 h 1285009"/>
              <a:gd name="connsiteX12" fmla="*/ 1517073 w 7148946"/>
              <a:gd name="connsiteY12" fmla="*/ 661554 h 1285009"/>
              <a:gd name="connsiteX13" fmla="*/ 1683328 w 7148946"/>
              <a:gd name="connsiteY13" fmla="*/ 952500 h 1285009"/>
              <a:gd name="connsiteX14" fmla="*/ 1828800 w 7148946"/>
              <a:gd name="connsiteY14" fmla="*/ 952500 h 1285009"/>
              <a:gd name="connsiteX15" fmla="*/ 1849582 w 7148946"/>
              <a:gd name="connsiteY15" fmla="*/ 807027 h 1285009"/>
              <a:gd name="connsiteX16" fmla="*/ 1953491 w 7148946"/>
              <a:gd name="connsiteY16" fmla="*/ 557645 h 1285009"/>
              <a:gd name="connsiteX17" fmla="*/ 2140528 w 7148946"/>
              <a:gd name="connsiteY17" fmla="*/ 474518 h 1285009"/>
              <a:gd name="connsiteX18" fmla="*/ 2265219 w 7148946"/>
              <a:gd name="connsiteY18" fmla="*/ 578427 h 1285009"/>
              <a:gd name="connsiteX19" fmla="*/ 2369128 w 7148946"/>
              <a:gd name="connsiteY19" fmla="*/ 765463 h 1285009"/>
              <a:gd name="connsiteX20" fmla="*/ 2431473 w 7148946"/>
              <a:gd name="connsiteY20" fmla="*/ 827809 h 1285009"/>
              <a:gd name="connsiteX21" fmla="*/ 2618509 w 7148946"/>
              <a:gd name="connsiteY21" fmla="*/ 910936 h 1285009"/>
              <a:gd name="connsiteX22" fmla="*/ 2743200 w 7148946"/>
              <a:gd name="connsiteY22" fmla="*/ 973281 h 1285009"/>
              <a:gd name="connsiteX23" fmla="*/ 2909455 w 7148946"/>
              <a:gd name="connsiteY23" fmla="*/ 1035627 h 1285009"/>
              <a:gd name="connsiteX24" fmla="*/ 3179619 w 7148946"/>
              <a:gd name="connsiteY24" fmla="*/ 973281 h 1285009"/>
              <a:gd name="connsiteX25" fmla="*/ 3241964 w 7148946"/>
              <a:gd name="connsiteY25" fmla="*/ 890154 h 1285009"/>
              <a:gd name="connsiteX26" fmla="*/ 3366655 w 7148946"/>
              <a:gd name="connsiteY26" fmla="*/ 412172 h 1285009"/>
              <a:gd name="connsiteX27" fmla="*/ 3366655 w 7148946"/>
              <a:gd name="connsiteY27" fmla="*/ 225136 h 1285009"/>
              <a:gd name="connsiteX28" fmla="*/ 3470564 w 7148946"/>
              <a:gd name="connsiteY28" fmla="*/ 308263 h 1285009"/>
              <a:gd name="connsiteX29" fmla="*/ 3470564 w 7148946"/>
              <a:gd name="connsiteY29" fmla="*/ 536863 h 1285009"/>
              <a:gd name="connsiteX30" fmla="*/ 3574473 w 7148946"/>
              <a:gd name="connsiteY30" fmla="*/ 973281 h 1285009"/>
              <a:gd name="connsiteX31" fmla="*/ 3678382 w 7148946"/>
              <a:gd name="connsiteY31" fmla="*/ 1139536 h 1285009"/>
              <a:gd name="connsiteX32" fmla="*/ 3740728 w 7148946"/>
              <a:gd name="connsiteY32" fmla="*/ 1118754 h 1285009"/>
              <a:gd name="connsiteX33" fmla="*/ 3761509 w 7148946"/>
              <a:gd name="connsiteY33" fmla="*/ 931718 h 1285009"/>
              <a:gd name="connsiteX34" fmla="*/ 3865419 w 7148946"/>
              <a:gd name="connsiteY34" fmla="*/ 536863 h 1285009"/>
              <a:gd name="connsiteX35" fmla="*/ 3906982 w 7148946"/>
              <a:gd name="connsiteY35" fmla="*/ 225136 h 1285009"/>
              <a:gd name="connsiteX36" fmla="*/ 3906982 w 7148946"/>
              <a:gd name="connsiteY36" fmla="*/ 79663 h 1285009"/>
              <a:gd name="connsiteX37" fmla="*/ 4052455 w 7148946"/>
              <a:gd name="connsiteY37" fmla="*/ 17318 h 1285009"/>
              <a:gd name="connsiteX38" fmla="*/ 4052455 w 7148946"/>
              <a:gd name="connsiteY38" fmla="*/ 183572 h 1285009"/>
              <a:gd name="connsiteX39" fmla="*/ 4114800 w 7148946"/>
              <a:gd name="connsiteY39" fmla="*/ 412172 h 1285009"/>
              <a:gd name="connsiteX40" fmla="*/ 4156364 w 7148946"/>
              <a:gd name="connsiteY40" fmla="*/ 723900 h 1285009"/>
              <a:gd name="connsiteX41" fmla="*/ 4239491 w 7148946"/>
              <a:gd name="connsiteY41" fmla="*/ 1056409 h 1285009"/>
              <a:gd name="connsiteX42" fmla="*/ 4301837 w 7148946"/>
              <a:gd name="connsiteY42" fmla="*/ 1201881 h 1285009"/>
              <a:gd name="connsiteX43" fmla="*/ 4405746 w 7148946"/>
              <a:gd name="connsiteY43" fmla="*/ 1035627 h 1285009"/>
              <a:gd name="connsiteX44" fmla="*/ 4468091 w 7148946"/>
              <a:gd name="connsiteY44" fmla="*/ 723900 h 1285009"/>
              <a:gd name="connsiteX45" fmla="*/ 4468091 w 7148946"/>
              <a:gd name="connsiteY45" fmla="*/ 474518 h 1285009"/>
              <a:gd name="connsiteX46" fmla="*/ 4509655 w 7148946"/>
              <a:gd name="connsiteY46" fmla="*/ 204354 h 1285009"/>
              <a:gd name="connsiteX47" fmla="*/ 4551219 w 7148946"/>
              <a:gd name="connsiteY47" fmla="*/ 58881 h 1285009"/>
              <a:gd name="connsiteX48" fmla="*/ 4634346 w 7148946"/>
              <a:gd name="connsiteY48" fmla="*/ 17318 h 1285009"/>
              <a:gd name="connsiteX49" fmla="*/ 4675909 w 7148946"/>
              <a:gd name="connsiteY49" fmla="*/ 121227 h 1285009"/>
              <a:gd name="connsiteX50" fmla="*/ 4717473 w 7148946"/>
              <a:gd name="connsiteY50" fmla="*/ 349827 h 1285009"/>
              <a:gd name="connsiteX51" fmla="*/ 4779819 w 7148946"/>
              <a:gd name="connsiteY51" fmla="*/ 619990 h 1285009"/>
              <a:gd name="connsiteX52" fmla="*/ 4862946 w 7148946"/>
              <a:gd name="connsiteY52" fmla="*/ 890154 h 1285009"/>
              <a:gd name="connsiteX53" fmla="*/ 4904509 w 7148946"/>
              <a:gd name="connsiteY53" fmla="*/ 1139536 h 1285009"/>
              <a:gd name="connsiteX54" fmla="*/ 5049982 w 7148946"/>
              <a:gd name="connsiteY54" fmla="*/ 1118754 h 1285009"/>
              <a:gd name="connsiteX55" fmla="*/ 5091546 w 7148946"/>
              <a:gd name="connsiteY55" fmla="*/ 848590 h 1285009"/>
              <a:gd name="connsiteX56" fmla="*/ 5174673 w 7148946"/>
              <a:gd name="connsiteY56" fmla="*/ 557645 h 1285009"/>
              <a:gd name="connsiteX57" fmla="*/ 5174673 w 7148946"/>
              <a:gd name="connsiteY57" fmla="*/ 349827 h 1285009"/>
              <a:gd name="connsiteX58" fmla="*/ 5237019 w 7148946"/>
              <a:gd name="connsiteY58" fmla="*/ 142009 h 1285009"/>
              <a:gd name="connsiteX59" fmla="*/ 5299364 w 7148946"/>
              <a:gd name="connsiteY59" fmla="*/ 100445 h 1285009"/>
              <a:gd name="connsiteX60" fmla="*/ 5361709 w 7148946"/>
              <a:gd name="connsiteY60" fmla="*/ 204354 h 1285009"/>
              <a:gd name="connsiteX61" fmla="*/ 5403273 w 7148946"/>
              <a:gd name="connsiteY61" fmla="*/ 599209 h 1285009"/>
              <a:gd name="connsiteX62" fmla="*/ 5444837 w 7148946"/>
              <a:gd name="connsiteY62" fmla="*/ 869372 h 1285009"/>
              <a:gd name="connsiteX63" fmla="*/ 5569528 w 7148946"/>
              <a:gd name="connsiteY63" fmla="*/ 1243445 h 1285009"/>
              <a:gd name="connsiteX64" fmla="*/ 5652655 w 7148946"/>
              <a:gd name="connsiteY64" fmla="*/ 1118754 h 1285009"/>
              <a:gd name="connsiteX65" fmla="*/ 5694219 w 7148946"/>
              <a:gd name="connsiteY65" fmla="*/ 807027 h 1285009"/>
              <a:gd name="connsiteX66" fmla="*/ 5694219 w 7148946"/>
              <a:gd name="connsiteY66" fmla="*/ 474518 h 1285009"/>
              <a:gd name="connsiteX67" fmla="*/ 5735782 w 7148946"/>
              <a:gd name="connsiteY67" fmla="*/ 162790 h 1285009"/>
              <a:gd name="connsiteX68" fmla="*/ 5818909 w 7148946"/>
              <a:gd name="connsiteY68" fmla="*/ 58881 h 1285009"/>
              <a:gd name="connsiteX69" fmla="*/ 5943600 w 7148946"/>
              <a:gd name="connsiteY69" fmla="*/ 58881 h 1285009"/>
              <a:gd name="connsiteX70" fmla="*/ 5964382 w 7148946"/>
              <a:gd name="connsiteY70" fmla="*/ 349827 h 1285009"/>
              <a:gd name="connsiteX71" fmla="*/ 6005946 w 7148946"/>
              <a:gd name="connsiteY71" fmla="*/ 557645 h 1285009"/>
              <a:gd name="connsiteX72" fmla="*/ 6130637 w 7148946"/>
              <a:gd name="connsiteY72" fmla="*/ 807027 h 1285009"/>
              <a:gd name="connsiteX73" fmla="*/ 6234546 w 7148946"/>
              <a:gd name="connsiteY73" fmla="*/ 1097972 h 1285009"/>
              <a:gd name="connsiteX74" fmla="*/ 6296891 w 7148946"/>
              <a:gd name="connsiteY74" fmla="*/ 1160318 h 1285009"/>
              <a:gd name="connsiteX75" fmla="*/ 6421582 w 7148946"/>
              <a:gd name="connsiteY75" fmla="*/ 910936 h 1285009"/>
              <a:gd name="connsiteX76" fmla="*/ 6463146 w 7148946"/>
              <a:gd name="connsiteY76" fmla="*/ 786245 h 1285009"/>
              <a:gd name="connsiteX77" fmla="*/ 6733309 w 7148946"/>
              <a:gd name="connsiteY77" fmla="*/ 516081 h 1285009"/>
              <a:gd name="connsiteX78" fmla="*/ 6878782 w 7148946"/>
              <a:gd name="connsiteY78" fmla="*/ 412172 h 1285009"/>
              <a:gd name="connsiteX79" fmla="*/ 7148946 w 7148946"/>
              <a:gd name="connsiteY79" fmla="*/ 432954 h 1285009"/>
              <a:gd name="connsiteX80" fmla="*/ 7148946 w 7148946"/>
              <a:gd name="connsiteY80" fmla="*/ 432954 h 128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7148946" h="1285009">
                <a:moveTo>
                  <a:pt x="0" y="952500"/>
                </a:moveTo>
                <a:cubicBezTo>
                  <a:pt x="126422" y="933449"/>
                  <a:pt x="252845" y="914399"/>
                  <a:pt x="332509" y="848590"/>
                </a:cubicBezTo>
                <a:cubicBezTo>
                  <a:pt x="412173" y="782781"/>
                  <a:pt x="436418" y="613063"/>
                  <a:pt x="477982" y="557645"/>
                </a:cubicBezTo>
                <a:cubicBezTo>
                  <a:pt x="519546" y="502227"/>
                  <a:pt x="547255" y="512617"/>
                  <a:pt x="581891" y="516081"/>
                </a:cubicBezTo>
                <a:cubicBezTo>
                  <a:pt x="616527" y="519545"/>
                  <a:pt x="651164" y="519545"/>
                  <a:pt x="685800" y="578427"/>
                </a:cubicBezTo>
                <a:cubicBezTo>
                  <a:pt x="720436" y="637309"/>
                  <a:pt x="755073" y="786245"/>
                  <a:pt x="789709" y="869372"/>
                </a:cubicBezTo>
                <a:cubicBezTo>
                  <a:pt x="824346" y="952499"/>
                  <a:pt x="852055" y="1059872"/>
                  <a:pt x="893619" y="1077190"/>
                </a:cubicBezTo>
                <a:cubicBezTo>
                  <a:pt x="935183" y="1094508"/>
                  <a:pt x="1007918" y="1011381"/>
                  <a:pt x="1039091" y="973281"/>
                </a:cubicBezTo>
                <a:cubicBezTo>
                  <a:pt x="1070264" y="935181"/>
                  <a:pt x="1063337" y="914399"/>
                  <a:pt x="1080655" y="848590"/>
                </a:cubicBezTo>
                <a:cubicBezTo>
                  <a:pt x="1097973" y="782781"/>
                  <a:pt x="1101436" y="651163"/>
                  <a:pt x="1143000" y="578427"/>
                </a:cubicBezTo>
                <a:cubicBezTo>
                  <a:pt x="1184564" y="505691"/>
                  <a:pt x="1278082" y="426027"/>
                  <a:pt x="1330037" y="412172"/>
                </a:cubicBezTo>
                <a:cubicBezTo>
                  <a:pt x="1381992" y="398318"/>
                  <a:pt x="1423555" y="453736"/>
                  <a:pt x="1454728" y="495300"/>
                </a:cubicBezTo>
                <a:cubicBezTo>
                  <a:pt x="1485901" y="536864"/>
                  <a:pt x="1478973" y="585354"/>
                  <a:pt x="1517073" y="661554"/>
                </a:cubicBezTo>
                <a:cubicBezTo>
                  <a:pt x="1555173" y="737754"/>
                  <a:pt x="1631374" y="904009"/>
                  <a:pt x="1683328" y="952500"/>
                </a:cubicBezTo>
                <a:cubicBezTo>
                  <a:pt x="1735282" y="1000991"/>
                  <a:pt x="1801091" y="976745"/>
                  <a:pt x="1828800" y="952500"/>
                </a:cubicBezTo>
                <a:cubicBezTo>
                  <a:pt x="1856509" y="928255"/>
                  <a:pt x="1828800" y="872836"/>
                  <a:pt x="1849582" y="807027"/>
                </a:cubicBezTo>
                <a:cubicBezTo>
                  <a:pt x="1870364" y="741218"/>
                  <a:pt x="1905000" y="613063"/>
                  <a:pt x="1953491" y="557645"/>
                </a:cubicBezTo>
                <a:cubicBezTo>
                  <a:pt x="2001982" y="502227"/>
                  <a:pt x="2088573" y="471054"/>
                  <a:pt x="2140528" y="474518"/>
                </a:cubicBezTo>
                <a:cubicBezTo>
                  <a:pt x="2192483" y="477982"/>
                  <a:pt x="2227119" y="529936"/>
                  <a:pt x="2265219" y="578427"/>
                </a:cubicBezTo>
                <a:cubicBezTo>
                  <a:pt x="2303319" y="626918"/>
                  <a:pt x="2341419" y="723899"/>
                  <a:pt x="2369128" y="765463"/>
                </a:cubicBezTo>
                <a:cubicBezTo>
                  <a:pt x="2396837" y="807027"/>
                  <a:pt x="2389910" y="803564"/>
                  <a:pt x="2431473" y="827809"/>
                </a:cubicBezTo>
                <a:cubicBezTo>
                  <a:pt x="2473036" y="852054"/>
                  <a:pt x="2566555" y="886691"/>
                  <a:pt x="2618509" y="910936"/>
                </a:cubicBezTo>
                <a:cubicBezTo>
                  <a:pt x="2670463" y="935181"/>
                  <a:pt x="2694709" y="952499"/>
                  <a:pt x="2743200" y="973281"/>
                </a:cubicBezTo>
                <a:cubicBezTo>
                  <a:pt x="2791691" y="994063"/>
                  <a:pt x="2836719" y="1035627"/>
                  <a:pt x="2909455" y="1035627"/>
                </a:cubicBezTo>
                <a:cubicBezTo>
                  <a:pt x="2982191" y="1035627"/>
                  <a:pt x="3124201" y="997527"/>
                  <a:pt x="3179619" y="973281"/>
                </a:cubicBezTo>
                <a:cubicBezTo>
                  <a:pt x="3235037" y="949036"/>
                  <a:pt x="3210791" y="983672"/>
                  <a:pt x="3241964" y="890154"/>
                </a:cubicBezTo>
                <a:cubicBezTo>
                  <a:pt x="3273137" y="796636"/>
                  <a:pt x="3345873" y="523008"/>
                  <a:pt x="3366655" y="412172"/>
                </a:cubicBezTo>
                <a:cubicBezTo>
                  <a:pt x="3387437" y="301336"/>
                  <a:pt x="3349337" y="242454"/>
                  <a:pt x="3366655" y="225136"/>
                </a:cubicBezTo>
                <a:cubicBezTo>
                  <a:pt x="3383973" y="207818"/>
                  <a:pt x="3453246" y="256309"/>
                  <a:pt x="3470564" y="308263"/>
                </a:cubicBezTo>
                <a:cubicBezTo>
                  <a:pt x="3487882" y="360217"/>
                  <a:pt x="3453246" y="426027"/>
                  <a:pt x="3470564" y="536863"/>
                </a:cubicBezTo>
                <a:cubicBezTo>
                  <a:pt x="3487882" y="647699"/>
                  <a:pt x="3539837" y="872836"/>
                  <a:pt x="3574473" y="973281"/>
                </a:cubicBezTo>
                <a:cubicBezTo>
                  <a:pt x="3609109" y="1073727"/>
                  <a:pt x="3650673" y="1115291"/>
                  <a:pt x="3678382" y="1139536"/>
                </a:cubicBezTo>
                <a:cubicBezTo>
                  <a:pt x="3706091" y="1163782"/>
                  <a:pt x="3726874" y="1153390"/>
                  <a:pt x="3740728" y="1118754"/>
                </a:cubicBezTo>
                <a:cubicBezTo>
                  <a:pt x="3754582" y="1084118"/>
                  <a:pt x="3740727" y="1028700"/>
                  <a:pt x="3761509" y="931718"/>
                </a:cubicBezTo>
                <a:cubicBezTo>
                  <a:pt x="3782291" y="834736"/>
                  <a:pt x="3841174" y="654627"/>
                  <a:pt x="3865419" y="536863"/>
                </a:cubicBezTo>
                <a:cubicBezTo>
                  <a:pt x="3889664" y="419099"/>
                  <a:pt x="3900055" y="301336"/>
                  <a:pt x="3906982" y="225136"/>
                </a:cubicBezTo>
                <a:cubicBezTo>
                  <a:pt x="3913909" y="148936"/>
                  <a:pt x="3882737" y="114299"/>
                  <a:pt x="3906982" y="79663"/>
                </a:cubicBezTo>
                <a:cubicBezTo>
                  <a:pt x="3931227" y="45027"/>
                  <a:pt x="4028209" y="0"/>
                  <a:pt x="4052455" y="17318"/>
                </a:cubicBezTo>
                <a:cubicBezTo>
                  <a:pt x="4076701" y="34636"/>
                  <a:pt x="4042064" y="117763"/>
                  <a:pt x="4052455" y="183572"/>
                </a:cubicBezTo>
                <a:cubicBezTo>
                  <a:pt x="4062846" y="249381"/>
                  <a:pt x="4097482" y="322117"/>
                  <a:pt x="4114800" y="412172"/>
                </a:cubicBezTo>
                <a:cubicBezTo>
                  <a:pt x="4132118" y="502227"/>
                  <a:pt x="4135582" y="616527"/>
                  <a:pt x="4156364" y="723900"/>
                </a:cubicBezTo>
                <a:cubicBezTo>
                  <a:pt x="4177146" y="831273"/>
                  <a:pt x="4215246" y="976746"/>
                  <a:pt x="4239491" y="1056409"/>
                </a:cubicBezTo>
                <a:cubicBezTo>
                  <a:pt x="4263736" y="1136072"/>
                  <a:pt x="4274128" y="1205345"/>
                  <a:pt x="4301837" y="1201881"/>
                </a:cubicBezTo>
                <a:cubicBezTo>
                  <a:pt x="4329546" y="1198417"/>
                  <a:pt x="4378037" y="1115290"/>
                  <a:pt x="4405746" y="1035627"/>
                </a:cubicBezTo>
                <a:cubicBezTo>
                  <a:pt x="4433455" y="955964"/>
                  <a:pt x="4457700" y="817418"/>
                  <a:pt x="4468091" y="723900"/>
                </a:cubicBezTo>
                <a:cubicBezTo>
                  <a:pt x="4478482" y="630382"/>
                  <a:pt x="4461164" y="561109"/>
                  <a:pt x="4468091" y="474518"/>
                </a:cubicBezTo>
                <a:cubicBezTo>
                  <a:pt x="4475018" y="387927"/>
                  <a:pt x="4495800" y="273627"/>
                  <a:pt x="4509655" y="204354"/>
                </a:cubicBezTo>
                <a:cubicBezTo>
                  <a:pt x="4523510" y="135081"/>
                  <a:pt x="4530437" y="90054"/>
                  <a:pt x="4551219" y="58881"/>
                </a:cubicBezTo>
                <a:cubicBezTo>
                  <a:pt x="4572001" y="27708"/>
                  <a:pt x="4613564" y="6927"/>
                  <a:pt x="4634346" y="17318"/>
                </a:cubicBezTo>
                <a:cubicBezTo>
                  <a:pt x="4655128" y="27709"/>
                  <a:pt x="4662055" y="65809"/>
                  <a:pt x="4675909" y="121227"/>
                </a:cubicBezTo>
                <a:cubicBezTo>
                  <a:pt x="4689764" y="176645"/>
                  <a:pt x="4700155" y="266700"/>
                  <a:pt x="4717473" y="349827"/>
                </a:cubicBezTo>
                <a:cubicBezTo>
                  <a:pt x="4734791" y="432954"/>
                  <a:pt x="4755574" y="529936"/>
                  <a:pt x="4779819" y="619990"/>
                </a:cubicBezTo>
                <a:cubicBezTo>
                  <a:pt x="4804064" y="710044"/>
                  <a:pt x="4842164" y="803563"/>
                  <a:pt x="4862946" y="890154"/>
                </a:cubicBezTo>
                <a:cubicBezTo>
                  <a:pt x="4883728" y="976745"/>
                  <a:pt x="4873336" y="1101436"/>
                  <a:pt x="4904509" y="1139536"/>
                </a:cubicBezTo>
                <a:cubicBezTo>
                  <a:pt x="4935682" y="1177636"/>
                  <a:pt x="5018809" y="1167245"/>
                  <a:pt x="5049982" y="1118754"/>
                </a:cubicBezTo>
                <a:cubicBezTo>
                  <a:pt x="5081155" y="1070263"/>
                  <a:pt x="5070764" y="942108"/>
                  <a:pt x="5091546" y="848590"/>
                </a:cubicBezTo>
                <a:cubicBezTo>
                  <a:pt x="5112328" y="755072"/>
                  <a:pt x="5160819" y="640772"/>
                  <a:pt x="5174673" y="557645"/>
                </a:cubicBezTo>
                <a:cubicBezTo>
                  <a:pt x="5188527" y="474518"/>
                  <a:pt x="5164282" y="419100"/>
                  <a:pt x="5174673" y="349827"/>
                </a:cubicBezTo>
                <a:cubicBezTo>
                  <a:pt x="5185064" y="280554"/>
                  <a:pt x="5216237" y="183573"/>
                  <a:pt x="5237019" y="142009"/>
                </a:cubicBezTo>
                <a:cubicBezTo>
                  <a:pt x="5257801" y="100445"/>
                  <a:pt x="5278582" y="90054"/>
                  <a:pt x="5299364" y="100445"/>
                </a:cubicBezTo>
                <a:cubicBezTo>
                  <a:pt x="5320146" y="110836"/>
                  <a:pt x="5344391" y="121227"/>
                  <a:pt x="5361709" y="204354"/>
                </a:cubicBezTo>
                <a:cubicBezTo>
                  <a:pt x="5379027" y="287481"/>
                  <a:pt x="5389418" y="488373"/>
                  <a:pt x="5403273" y="599209"/>
                </a:cubicBezTo>
                <a:cubicBezTo>
                  <a:pt x="5417128" y="710045"/>
                  <a:pt x="5417128" y="761999"/>
                  <a:pt x="5444837" y="869372"/>
                </a:cubicBezTo>
                <a:cubicBezTo>
                  <a:pt x="5472546" y="976745"/>
                  <a:pt x="5534892" y="1201881"/>
                  <a:pt x="5569528" y="1243445"/>
                </a:cubicBezTo>
                <a:cubicBezTo>
                  <a:pt x="5604164" y="1285009"/>
                  <a:pt x="5631873" y="1191490"/>
                  <a:pt x="5652655" y="1118754"/>
                </a:cubicBezTo>
                <a:cubicBezTo>
                  <a:pt x="5673437" y="1046018"/>
                  <a:pt x="5687292" y="914400"/>
                  <a:pt x="5694219" y="807027"/>
                </a:cubicBezTo>
                <a:cubicBezTo>
                  <a:pt x="5701146" y="699654"/>
                  <a:pt x="5687292" y="581891"/>
                  <a:pt x="5694219" y="474518"/>
                </a:cubicBezTo>
                <a:cubicBezTo>
                  <a:pt x="5701146" y="367145"/>
                  <a:pt x="5715000" y="232063"/>
                  <a:pt x="5735782" y="162790"/>
                </a:cubicBezTo>
                <a:cubicBezTo>
                  <a:pt x="5756564" y="93517"/>
                  <a:pt x="5784273" y="76199"/>
                  <a:pt x="5818909" y="58881"/>
                </a:cubicBezTo>
                <a:cubicBezTo>
                  <a:pt x="5853545" y="41563"/>
                  <a:pt x="5919355" y="10390"/>
                  <a:pt x="5943600" y="58881"/>
                </a:cubicBezTo>
                <a:cubicBezTo>
                  <a:pt x="5967845" y="107372"/>
                  <a:pt x="5953991" y="266700"/>
                  <a:pt x="5964382" y="349827"/>
                </a:cubicBezTo>
                <a:cubicBezTo>
                  <a:pt x="5974773" y="432954"/>
                  <a:pt x="5978237" y="481445"/>
                  <a:pt x="6005946" y="557645"/>
                </a:cubicBezTo>
                <a:cubicBezTo>
                  <a:pt x="6033655" y="633845"/>
                  <a:pt x="6092537" y="716973"/>
                  <a:pt x="6130637" y="807027"/>
                </a:cubicBezTo>
                <a:cubicBezTo>
                  <a:pt x="6168737" y="897081"/>
                  <a:pt x="6206837" y="1039090"/>
                  <a:pt x="6234546" y="1097972"/>
                </a:cubicBezTo>
                <a:cubicBezTo>
                  <a:pt x="6262255" y="1156854"/>
                  <a:pt x="6265718" y="1191491"/>
                  <a:pt x="6296891" y="1160318"/>
                </a:cubicBezTo>
                <a:cubicBezTo>
                  <a:pt x="6328064" y="1129145"/>
                  <a:pt x="6393873" y="973282"/>
                  <a:pt x="6421582" y="910936"/>
                </a:cubicBezTo>
                <a:cubicBezTo>
                  <a:pt x="6449291" y="848590"/>
                  <a:pt x="6411192" y="852054"/>
                  <a:pt x="6463146" y="786245"/>
                </a:cubicBezTo>
                <a:cubicBezTo>
                  <a:pt x="6515100" y="720436"/>
                  <a:pt x="6664036" y="578426"/>
                  <a:pt x="6733309" y="516081"/>
                </a:cubicBezTo>
                <a:cubicBezTo>
                  <a:pt x="6802582" y="453736"/>
                  <a:pt x="6809509" y="426026"/>
                  <a:pt x="6878782" y="412172"/>
                </a:cubicBezTo>
                <a:cubicBezTo>
                  <a:pt x="6948055" y="398318"/>
                  <a:pt x="7148946" y="432954"/>
                  <a:pt x="7148946" y="432954"/>
                </a:cubicBezTo>
                <a:lnTo>
                  <a:pt x="7148946" y="432954"/>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cxnSp>
        <p:nvCxnSpPr>
          <p:cNvPr id="21" name="Straight Connector 30"/>
          <p:cNvCxnSpPr/>
          <p:nvPr/>
        </p:nvCxnSpPr>
        <p:spPr>
          <a:xfrm>
            <a:off x="1390650" y="5286375"/>
            <a:ext cx="7143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31"/>
          <p:cNvCxnSpPr/>
          <p:nvPr/>
        </p:nvCxnSpPr>
        <p:spPr>
          <a:xfrm>
            <a:off x="1462088" y="6500813"/>
            <a:ext cx="7143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340" name="TextBox 22"/>
          <p:cNvSpPr txBox="1">
            <a:spLocks noChangeArrowheads="1"/>
          </p:cNvSpPr>
          <p:nvPr/>
        </p:nvSpPr>
        <p:spPr bwMode="auto">
          <a:xfrm>
            <a:off x="177800" y="5013325"/>
            <a:ext cx="922338" cy="461963"/>
          </a:xfrm>
          <a:prstGeom prst="rect">
            <a:avLst/>
          </a:prstGeom>
          <a:noFill/>
          <a:ln w="9525">
            <a:noFill/>
            <a:miter lim="800000"/>
            <a:headEnd/>
            <a:tailEnd/>
          </a:ln>
        </p:spPr>
        <p:txBody>
          <a:bodyPr wrap="none">
            <a:spAutoFit/>
          </a:bodyPr>
          <a:lstStyle/>
          <a:p>
            <a:r>
              <a:rPr lang="en-US" altLang="ko-KR"/>
              <a:t>P5 Lie</a:t>
            </a:r>
          </a:p>
        </p:txBody>
      </p:sp>
      <p:sp>
        <p:nvSpPr>
          <p:cNvPr id="24" name="Freeform 33"/>
          <p:cNvSpPr/>
          <p:nvPr/>
        </p:nvSpPr>
        <p:spPr>
          <a:xfrm>
            <a:off x="1476375" y="5327650"/>
            <a:ext cx="7191375" cy="1219200"/>
          </a:xfrm>
          <a:custGeom>
            <a:avLst/>
            <a:gdLst>
              <a:gd name="connsiteX0" fmla="*/ 0 w 7190509"/>
              <a:gd name="connsiteY0" fmla="*/ 1177636 h 1219200"/>
              <a:gd name="connsiteX1" fmla="*/ 2971800 w 7190509"/>
              <a:gd name="connsiteY1" fmla="*/ 1177636 h 1219200"/>
              <a:gd name="connsiteX2" fmla="*/ 3512127 w 7190509"/>
              <a:gd name="connsiteY2" fmla="*/ 928254 h 1219200"/>
              <a:gd name="connsiteX3" fmla="*/ 3636818 w 7190509"/>
              <a:gd name="connsiteY3" fmla="*/ 595745 h 1219200"/>
              <a:gd name="connsiteX4" fmla="*/ 3782291 w 7190509"/>
              <a:gd name="connsiteY4" fmla="*/ 284018 h 1219200"/>
              <a:gd name="connsiteX5" fmla="*/ 3948545 w 7190509"/>
              <a:gd name="connsiteY5" fmla="*/ 138545 h 1219200"/>
              <a:gd name="connsiteX6" fmla="*/ 4405745 w 7190509"/>
              <a:gd name="connsiteY6" fmla="*/ 55418 h 1219200"/>
              <a:gd name="connsiteX7" fmla="*/ 4966855 w 7190509"/>
              <a:gd name="connsiteY7" fmla="*/ 55418 h 1219200"/>
              <a:gd name="connsiteX8" fmla="*/ 5424055 w 7190509"/>
              <a:gd name="connsiteY8" fmla="*/ 55418 h 1219200"/>
              <a:gd name="connsiteX9" fmla="*/ 5818909 w 7190509"/>
              <a:gd name="connsiteY9" fmla="*/ 55418 h 1219200"/>
              <a:gd name="connsiteX10" fmla="*/ 6089073 w 7190509"/>
              <a:gd name="connsiteY10" fmla="*/ 55418 h 1219200"/>
              <a:gd name="connsiteX11" fmla="*/ 6172200 w 7190509"/>
              <a:gd name="connsiteY11" fmla="*/ 387927 h 1219200"/>
              <a:gd name="connsiteX12" fmla="*/ 6255327 w 7190509"/>
              <a:gd name="connsiteY12" fmla="*/ 865909 h 1219200"/>
              <a:gd name="connsiteX13" fmla="*/ 6317673 w 7190509"/>
              <a:gd name="connsiteY13" fmla="*/ 1136072 h 1219200"/>
              <a:gd name="connsiteX14" fmla="*/ 6504709 w 7190509"/>
              <a:gd name="connsiteY14" fmla="*/ 1156854 h 1219200"/>
              <a:gd name="connsiteX15" fmla="*/ 7045036 w 7190509"/>
              <a:gd name="connsiteY15" fmla="*/ 1177636 h 1219200"/>
              <a:gd name="connsiteX16" fmla="*/ 7190509 w 7190509"/>
              <a:gd name="connsiteY16" fmla="*/ 1156854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90509" h="1219200">
                <a:moveTo>
                  <a:pt x="0" y="1177636"/>
                </a:moveTo>
                <a:cubicBezTo>
                  <a:pt x="1193223" y="1198418"/>
                  <a:pt x="2386446" y="1219200"/>
                  <a:pt x="2971800" y="1177636"/>
                </a:cubicBezTo>
                <a:cubicBezTo>
                  <a:pt x="3557154" y="1136072"/>
                  <a:pt x="3401291" y="1025236"/>
                  <a:pt x="3512127" y="928254"/>
                </a:cubicBezTo>
                <a:cubicBezTo>
                  <a:pt x="3622963" y="831272"/>
                  <a:pt x="3591791" y="703118"/>
                  <a:pt x="3636818" y="595745"/>
                </a:cubicBezTo>
                <a:cubicBezTo>
                  <a:pt x="3681845" y="488372"/>
                  <a:pt x="3730336" y="360218"/>
                  <a:pt x="3782291" y="284018"/>
                </a:cubicBezTo>
                <a:cubicBezTo>
                  <a:pt x="3834246" y="207818"/>
                  <a:pt x="3844636" y="176645"/>
                  <a:pt x="3948545" y="138545"/>
                </a:cubicBezTo>
                <a:cubicBezTo>
                  <a:pt x="4052454" y="100445"/>
                  <a:pt x="4236027" y="69272"/>
                  <a:pt x="4405745" y="55418"/>
                </a:cubicBezTo>
                <a:cubicBezTo>
                  <a:pt x="4575463" y="41564"/>
                  <a:pt x="4966855" y="55418"/>
                  <a:pt x="4966855" y="55418"/>
                </a:cubicBezTo>
                <a:lnTo>
                  <a:pt x="5424055" y="55418"/>
                </a:lnTo>
                <a:lnTo>
                  <a:pt x="5818909" y="55418"/>
                </a:lnTo>
                <a:cubicBezTo>
                  <a:pt x="5929745" y="55418"/>
                  <a:pt x="6030191" y="0"/>
                  <a:pt x="6089073" y="55418"/>
                </a:cubicBezTo>
                <a:cubicBezTo>
                  <a:pt x="6147955" y="110836"/>
                  <a:pt x="6144491" y="252845"/>
                  <a:pt x="6172200" y="387927"/>
                </a:cubicBezTo>
                <a:cubicBezTo>
                  <a:pt x="6199909" y="523009"/>
                  <a:pt x="6231082" y="741218"/>
                  <a:pt x="6255327" y="865909"/>
                </a:cubicBezTo>
                <a:cubicBezTo>
                  <a:pt x="6279572" y="990600"/>
                  <a:pt x="6276109" y="1087581"/>
                  <a:pt x="6317673" y="1136072"/>
                </a:cubicBezTo>
                <a:cubicBezTo>
                  <a:pt x="6359237" y="1184563"/>
                  <a:pt x="6383482" y="1149927"/>
                  <a:pt x="6504709" y="1156854"/>
                </a:cubicBezTo>
                <a:cubicBezTo>
                  <a:pt x="6625936" y="1163781"/>
                  <a:pt x="6930736" y="1177636"/>
                  <a:pt x="7045036" y="1177636"/>
                </a:cubicBezTo>
                <a:cubicBezTo>
                  <a:pt x="7159336" y="1177636"/>
                  <a:pt x="7174922" y="1167245"/>
                  <a:pt x="7190509" y="1156854"/>
                </a:cubicBezTo>
              </a:path>
            </a:pathLst>
          </a:custGeom>
          <a:ln w="508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56342" name="TextBox 24"/>
          <p:cNvSpPr txBox="1">
            <a:spLocks noChangeArrowheads="1"/>
          </p:cNvSpPr>
          <p:nvPr/>
        </p:nvSpPr>
        <p:spPr bwMode="auto">
          <a:xfrm>
            <a:off x="2247900" y="5643563"/>
            <a:ext cx="1003300" cy="523875"/>
          </a:xfrm>
          <a:prstGeom prst="rect">
            <a:avLst/>
          </a:prstGeom>
          <a:noFill/>
          <a:ln w="9525">
            <a:noFill/>
            <a:miter lim="800000"/>
            <a:headEnd/>
            <a:tailEnd/>
          </a:ln>
        </p:spPr>
        <p:txBody>
          <a:bodyPr wrap="none">
            <a:spAutoFit/>
          </a:bodyPr>
          <a:lstStyle/>
          <a:p>
            <a:r>
              <a:rPr lang="en-US" altLang="ko-KR" sz="2800">
                <a:solidFill>
                  <a:srgbClr val="0070C0"/>
                </a:solidFill>
              </a:rPr>
              <a:t>Base</a:t>
            </a:r>
          </a:p>
        </p:txBody>
      </p:sp>
      <p:cxnSp>
        <p:nvCxnSpPr>
          <p:cNvPr id="26" name="Straight Arrow Connector 36"/>
          <p:cNvCxnSpPr/>
          <p:nvPr/>
        </p:nvCxnSpPr>
        <p:spPr>
          <a:xfrm rot="10800000">
            <a:off x="1390650" y="6143625"/>
            <a:ext cx="3071813" cy="1588"/>
          </a:xfrm>
          <a:prstGeom prst="straightConnector1">
            <a:avLst/>
          </a:prstGeom>
          <a:ln w="3175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37"/>
          <p:cNvCxnSpPr/>
          <p:nvPr/>
        </p:nvCxnSpPr>
        <p:spPr>
          <a:xfrm rot="10800000">
            <a:off x="4462463" y="6143625"/>
            <a:ext cx="3143250" cy="1588"/>
          </a:xfrm>
          <a:prstGeom prst="straightConnector1">
            <a:avLst/>
          </a:prstGeom>
          <a:ln w="3175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345" name="TextBox 27"/>
          <p:cNvSpPr txBox="1">
            <a:spLocks noChangeArrowheads="1"/>
          </p:cNvSpPr>
          <p:nvPr/>
        </p:nvSpPr>
        <p:spPr bwMode="auto">
          <a:xfrm>
            <a:off x="5962650" y="5643563"/>
            <a:ext cx="822325" cy="523875"/>
          </a:xfrm>
          <a:prstGeom prst="rect">
            <a:avLst/>
          </a:prstGeom>
          <a:noFill/>
          <a:ln w="9525">
            <a:noFill/>
            <a:miter lim="800000"/>
            <a:headEnd/>
            <a:tailEnd/>
          </a:ln>
        </p:spPr>
        <p:txBody>
          <a:bodyPr wrap="none">
            <a:spAutoFit/>
          </a:bodyPr>
          <a:lstStyle/>
          <a:p>
            <a:r>
              <a:rPr lang="en-US" altLang="ko-KR" sz="2800">
                <a:solidFill>
                  <a:srgbClr val="0070C0"/>
                </a:solidFill>
              </a:rPr>
              <a:t>Stat</a:t>
            </a:r>
          </a:p>
        </p:txBody>
      </p:sp>
      <p:sp>
        <p:nvSpPr>
          <p:cNvPr id="56346" name="TextBox 28"/>
          <p:cNvSpPr txBox="1">
            <a:spLocks noChangeArrowheads="1"/>
          </p:cNvSpPr>
          <p:nvPr/>
        </p:nvSpPr>
        <p:spPr bwMode="auto">
          <a:xfrm>
            <a:off x="8677275" y="2357438"/>
            <a:ext cx="287338" cy="461962"/>
          </a:xfrm>
          <a:prstGeom prst="rect">
            <a:avLst/>
          </a:prstGeom>
          <a:noFill/>
          <a:ln w="9525">
            <a:noFill/>
            <a:miter lim="800000"/>
            <a:headEnd/>
            <a:tailEnd/>
          </a:ln>
        </p:spPr>
        <p:txBody>
          <a:bodyPr wrap="none">
            <a:spAutoFit/>
          </a:bodyPr>
          <a:lstStyle/>
          <a:p>
            <a:r>
              <a:rPr lang="en-US" altLang="ko-KR"/>
              <a:t>t</a:t>
            </a:r>
            <a:endParaRPr lang="ru-RU" altLang="ko-KR"/>
          </a:p>
        </p:txBody>
      </p:sp>
      <p:sp>
        <p:nvSpPr>
          <p:cNvPr id="56347" name="TextBox 29"/>
          <p:cNvSpPr txBox="1">
            <a:spLocks noChangeArrowheads="1"/>
          </p:cNvSpPr>
          <p:nvPr/>
        </p:nvSpPr>
        <p:spPr bwMode="auto">
          <a:xfrm>
            <a:off x="8677275" y="4286250"/>
            <a:ext cx="287338" cy="461963"/>
          </a:xfrm>
          <a:prstGeom prst="rect">
            <a:avLst/>
          </a:prstGeom>
          <a:noFill/>
          <a:ln w="9525">
            <a:noFill/>
            <a:miter lim="800000"/>
            <a:headEnd/>
            <a:tailEnd/>
          </a:ln>
        </p:spPr>
        <p:txBody>
          <a:bodyPr wrap="none">
            <a:spAutoFit/>
          </a:bodyPr>
          <a:lstStyle/>
          <a:p>
            <a:r>
              <a:rPr lang="en-US" altLang="ko-KR"/>
              <a:t>t</a:t>
            </a:r>
            <a:endParaRPr lang="ru-RU" altLang="ko-KR"/>
          </a:p>
        </p:txBody>
      </p:sp>
      <p:sp>
        <p:nvSpPr>
          <p:cNvPr id="56348" name="TextBox 30"/>
          <p:cNvSpPr txBox="1">
            <a:spLocks noChangeArrowheads="1"/>
          </p:cNvSpPr>
          <p:nvPr/>
        </p:nvSpPr>
        <p:spPr bwMode="auto">
          <a:xfrm>
            <a:off x="8677275" y="6143625"/>
            <a:ext cx="287338" cy="461963"/>
          </a:xfrm>
          <a:prstGeom prst="rect">
            <a:avLst/>
          </a:prstGeom>
          <a:noFill/>
          <a:ln w="9525">
            <a:noFill/>
            <a:miter lim="800000"/>
            <a:headEnd/>
            <a:tailEnd/>
          </a:ln>
        </p:spPr>
        <p:txBody>
          <a:bodyPr wrap="none">
            <a:spAutoFit/>
          </a:bodyPr>
          <a:lstStyle/>
          <a:p>
            <a:r>
              <a:rPr lang="en-US" altLang="ko-KR"/>
              <a:t>t</a:t>
            </a:r>
            <a:endParaRPr lang="ru-RU" altLang="ko-K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idx="4294967295"/>
          </p:nvPr>
        </p:nvSpPr>
        <p:spPr>
          <a:xfrm>
            <a:off x="177800" y="41275"/>
            <a:ext cx="6986588" cy="565150"/>
          </a:xfrm>
        </p:spPr>
        <p:txBody>
          <a:bodyPr lIns="91361" tIns="45653" rIns="91361" bIns="45653"/>
          <a:lstStyle/>
          <a:p>
            <a:pPr algn="l" defTabSz="809625" eaLnBrk="1" hangingPunct="1">
              <a:lnSpc>
                <a:spcPct val="100000"/>
              </a:lnSpc>
            </a:pPr>
            <a:r>
              <a:rPr lang="en-US" altLang="ko-KR" sz="3200" b="1" dirty="0" smtClean="0">
                <a:solidFill>
                  <a:srgbClr val="FFFFFF"/>
                </a:solidFill>
                <a:latin typeface="맑은 고딕" pitchFamily="50" charset="-127"/>
                <a:ea typeface="맑은 고딕" pitchFamily="50" charset="-127"/>
                <a:sym typeface="Wingdings" pitchFamily="2" charset="2"/>
              </a:rPr>
              <a:t>Manual mode</a:t>
            </a:r>
            <a:r>
              <a:rPr lang="ko-KR" altLang="en-US" sz="3200" b="1" dirty="0" smtClean="0">
                <a:solidFill>
                  <a:srgbClr val="FFFFFF"/>
                </a:solidFill>
                <a:latin typeface="맑은 고딕" pitchFamily="50" charset="-127"/>
                <a:ea typeface="맑은 고딕" pitchFamily="50" charset="-127"/>
                <a:sym typeface="Wingdings" pitchFamily="2" charset="2"/>
              </a:rPr>
              <a:t> </a:t>
            </a:r>
          </a:p>
        </p:txBody>
      </p:sp>
      <p:sp>
        <p:nvSpPr>
          <p:cNvPr id="57347" name="슬라이드 번호 개체 틀 31"/>
          <p:cNvSpPr>
            <a:spLocks noGrp="1"/>
          </p:cNvSpPr>
          <p:nvPr>
            <p:ph type="sldNum" sz="quarter" idx="12"/>
          </p:nvPr>
        </p:nvSpPr>
        <p:spPr>
          <a:xfrm>
            <a:off x="8642350" y="6592888"/>
            <a:ext cx="611188" cy="365125"/>
          </a:xfrm>
          <a:noFill/>
        </p:spPr>
        <p:txBody>
          <a:bodyPr/>
          <a:lstStyle/>
          <a:p>
            <a:fld id="{F5C4BFCB-AEA9-49EA-B0E5-A95A06BBAC51}" type="slidenum">
              <a:rPr lang="ko-KR" altLang="en-US" smtClean="0">
                <a:latin typeface="맑은 고딕" pitchFamily="50" charset="-127"/>
                <a:ea typeface="맑은 고딕" pitchFamily="50" charset="-127"/>
              </a:rPr>
              <a:pPr/>
              <a:t>11</a:t>
            </a:fld>
            <a:endParaRPr lang="ko-KR" altLang="en-US" smtClean="0">
              <a:latin typeface="맑은 고딕" pitchFamily="50" charset="-127"/>
              <a:ea typeface="맑은 고딕" pitchFamily="50" charset="-127"/>
            </a:endParaRPr>
          </a:p>
        </p:txBody>
      </p:sp>
      <p:cxnSp>
        <p:nvCxnSpPr>
          <p:cNvPr id="32" name="Straight Connector 4"/>
          <p:cNvCxnSpPr/>
          <p:nvPr/>
        </p:nvCxnSpPr>
        <p:spPr>
          <a:xfrm>
            <a:off x="1312863" y="2014538"/>
            <a:ext cx="7143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349" name="TextBox 32"/>
          <p:cNvSpPr txBox="1">
            <a:spLocks noChangeArrowheads="1"/>
          </p:cNvSpPr>
          <p:nvPr/>
        </p:nvSpPr>
        <p:spPr bwMode="auto">
          <a:xfrm>
            <a:off x="0" y="1643063"/>
            <a:ext cx="1490663" cy="461962"/>
          </a:xfrm>
          <a:prstGeom prst="rect">
            <a:avLst/>
          </a:prstGeom>
          <a:noFill/>
          <a:ln w="9525">
            <a:noFill/>
            <a:miter lim="800000"/>
            <a:headEnd/>
            <a:tailEnd/>
          </a:ln>
        </p:spPr>
        <p:txBody>
          <a:bodyPr wrap="none">
            <a:spAutoFit/>
          </a:bodyPr>
          <a:lstStyle/>
          <a:p>
            <a:r>
              <a:rPr lang="en-US" altLang="ko-KR"/>
              <a:t>Parameter</a:t>
            </a:r>
            <a:endParaRPr lang="ru-RU" altLang="ko-KR"/>
          </a:p>
        </p:txBody>
      </p:sp>
      <p:cxnSp>
        <p:nvCxnSpPr>
          <p:cNvPr id="34" name="Straight Connector 17"/>
          <p:cNvCxnSpPr/>
          <p:nvPr/>
        </p:nvCxnSpPr>
        <p:spPr>
          <a:xfrm rot="5400000" flipH="1" flipV="1">
            <a:off x="2071688" y="3857625"/>
            <a:ext cx="45720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18"/>
          <p:cNvCxnSpPr/>
          <p:nvPr/>
        </p:nvCxnSpPr>
        <p:spPr>
          <a:xfrm rot="5400000" flipH="1" flipV="1">
            <a:off x="5286375" y="3857626"/>
            <a:ext cx="4429125"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21"/>
          <p:cNvCxnSpPr/>
          <p:nvPr/>
        </p:nvCxnSpPr>
        <p:spPr>
          <a:xfrm rot="5400000">
            <a:off x="3706019" y="2693194"/>
            <a:ext cx="1357312" cy="0"/>
          </a:xfrm>
          <a:prstGeom prst="line">
            <a:avLst/>
          </a:prstGeom>
          <a:ln w="203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22"/>
          <p:cNvCxnSpPr/>
          <p:nvPr/>
        </p:nvCxnSpPr>
        <p:spPr>
          <a:xfrm rot="5400000">
            <a:off x="6849269" y="2693194"/>
            <a:ext cx="1357312" cy="0"/>
          </a:xfrm>
          <a:prstGeom prst="line">
            <a:avLst/>
          </a:prstGeom>
          <a:ln w="2032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Freeform 26"/>
          <p:cNvSpPr/>
          <p:nvPr/>
        </p:nvSpPr>
        <p:spPr>
          <a:xfrm>
            <a:off x="1357313" y="2071688"/>
            <a:ext cx="7148512" cy="1284287"/>
          </a:xfrm>
          <a:custGeom>
            <a:avLst/>
            <a:gdLst>
              <a:gd name="connsiteX0" fmla="*/ 0 w 7148946"/>
              <a:gd name="connsiteY0" fmla="*/ 952500 h 1285009"/>
              <a:gd name="connsiteX1" fmla="*/ 332509 w 7148946"/>
              <a:gd name="connsiteY1" fmla="*/ 848590 h 1285009"/>
              <a:gd name="connsiteX2" fmla="*/ 477982 w 7148946"/>
              <a:gd name="connsiteY2" fmla="*/ 557645 h 1285009"/>
              <a:gd name="connsiteX3" fmla="*/ 581891 w 7148946"/>
              <a:gd name="connsiteY3" fmla="*/ 516081 h 1285009"/>
              <a:gd name="connsiteX4" fmla="*/ 685800 w 7148946"/>
              <a:gd name="connsiteY4" fmla="*/ 578427 h 1285009"/>
              <a:gd name="connsiteX5" fmla="*/ 789709 w 7148946"/>
              <a:gd name="connsiteY5" fmla="*/ 869372 h 1285009"/>
              <a:gd name="connsiteX6" fmla="*/ 893619 w 7148946"/>
              <a:gd name="connsiteY6" fmla="*/ 1077190 h 1285009"/>
              <a:gd name="connsiteX7" fmla="*/ 1039091 w 7148946"/>
              <a:gd name="connsiteY7" fmla="*/ 973281 h 1285009"/>
              <a:gd name="connsiteX8" fmla="*/ 1080655 w 7148946"/>
              <a:gd name="connsiteY8" fmla="*/ 848590 h 1285009"/>
              <a:gd name="connsiteX9" fmla="*/ 1143000 w 7148946"/>
              <a:gd name="connsiteY9" fmla="*/ 578427 h 1285009"/>
              <a:gd name="connsiteX10" fmla="*/ 1330037 w 7148946"/>
              <a:gd name="connsiteY10" fmla="*/ 412172 h 1285009"/>
              <a:gd name="connsiteX11" fmla="*/ 1454728 w 7148946"/>
              <a:gd name="connsiteY11" fmla="*/ 495300 h 1285009"/>
              <a:gd name="connsiteX12" fmla="*/ 1517073 w 7148946"/>
              <a:gd name="connsiteY12" fmla="*/ 661554 h 1285009"/>
              <a:gd name="connsiteX13" fmla="*/ 1683328 w 7148946"/>
              <a:gd name="connsiteY13" fmla="*/ 952500 h 1285009"/>
              <a:gd name="connsiteX14" fmla="*/ 1828800 w 7148946"/>
              <a:gd name="connsiteY14" fmla="*/ 952500 h 1285009"/>
              <a:gd name="connsiteX15" fmla="*/ 1849582 w 7148946"/>
              <a:gd name="connsiteY15" fmla="*/ 807027 h 1285009"/>
              <a:gd name="connsiteX16" fmla="*/ 1953491 w 7148946"/>
              <a:gd name="connsiteY16" fmla="*/ 557645 h 1285009"/>
              <a:gd name="connsiteX17" fmla="*/ 2140528 w 7148946"/>
              <a:gd name="connsiteY17" fmla="*/ 474518 h 1285009"/>
              <a:gd name="connsiteX18" fmla="*/ 2265219 w 7148946"/>
              <a:gd name="connsiteY18" fmla="*/ 578427 h 1285009"/>
              <a:gd name="connsiteX19" fmla="*/ 2369128 w 7148946"/>
              <a:gd name="connsiteY19" fmla="*/ 765463 h 1285009"/>
              <a:gd name="connsiteX20" fmla="*/ 2431473 w 7148946"/>
              <a:gd name="connsiteY20" fmla="*/ 827809 h 1285009"/>
              <a:gd name="connsiteX21" fmla="*/ 2618509 w 7148946"/>
              <a:gd name="connsiteY21" fmla="*/ 910936 h 1285009"/>
              <a:gd name="connsiteX22" fmla="*/ 2743200 w 7148946"/>
              <a:gd name="connsiteY22" fmla="*/ 973281 h 1285009"/>
              <a:gd name="connsiteX23" fmla="*/ 2909455 w 7148946"/>
              <a:gd name="connsiteY23" fmla="*/ 1035627 h 1285009"/>
              <a:gd name="connsiteX24" fmla="*/ 3179619 w 7148946"/>
              <a:gd name="connsiteY24" fmla="*/ 973281 h 1285009"/>
              <a:gd name="connsiteX25" fmla="*/ 3241964 w 7148946"/>
              <a:gd name="connsiteY25" fmla="*/ 890154 h 1285009"/>
              <a:gd name="connsiteX26" fmla="*/ 3366655 w 7148946"/>
              <a:gd name="connsiteY26" fmla="*/ 412172 h 1285009"/>
              <a:gd name="connsiteX27" fmla="*/ 3366655 w 7148946"/>
              <a:gd name="connsiteY27" fmla="*/ 225136 h 1285009"/>
              <a:gd name="connsiteX28" fmla="*/ 3470564 w 7148946"/>
              <a:gd name="connsiteY28" fmla="*/ 308263 h 1285009"/>
              <a:gd name="connsiteX29" fmla="*/ 3470564 w 7148946"/>
              <a:gd name="connsiteY29" fmla="*/ 536863 h 1285009"/>
              <a:gd name="connsiteX30" fmla="*/ 3574473 w 7148946"/>
              <a:gd name="connsiteY30" fmla="*/ 973281 h 1285009"/>
              <a:gd name="connsiteX31" fmla="*/ 3678382 w 7148946"/>
              <a:gd name="connsiteY31" fmla="*/ 1139536 h 1285009"/>
              <a:gd name="connsiteX32" fmla="*/ 3740728 w 7148946"/>
              <a:gd name="connsiteY32" fmla="*/ 1118754 h 1285009"/>
              <a:gd name="connsiteX33" fmla="*/ 3761509 w 7148946"/>
              <a:gd name="connsiteY33" fmla="*/ 931718 h 1285009"/>
              <a:gd name="connsiteX34" fmla="*/ 3865419 w 7148946"/>
              <a:gd name="connsiteY34" fmla="*/ 536863 h 1285009"/>
              <a:gd name="connsiteX35" fmla="*/ 3906982 w 7148946"/>
              <a:gd name="connsiteY35" fmla="*/ 225136 h 1285009"/>
              <a:gd name="connsiteX36" fmla="*/ 3906982 w 7148946"/>
              <a:gd name="connsiteY36" fmla="*/ 79663 h 1285009"/>
              <a:gd name="connsiteX37" fmla="*/ 4052455 w 7148946"/>
              <a:gd name="connsiteY37" fmla="*/ 17318 h 1285009"/>
              <a:gd name="connsiteX38" fmla="*/ 4052455 w 7148946"/>
              <a:gd name="connsiteY38" fmla="*/ 183572 h 1285009"/>
              <a:gd name="connsiteX39" fmla="*/ 4114800 w 7148946"/>
              <a:gd name="connsiteY39" fmla="*/ 412172 h 1285009"/>
              <a:gd name="connsiteX40" fmla="*/ 4156364 w 7148946"/>
              <a:gd name="connsiteY40" fmla="*/ 723900 h 1285009"/>
              <a:gd name="connsiteX41" fmla="*/ 4239491 w 7148946"/>
              <a:gd name="connsiteY41" fmla="*/ 1056409 h 1285009"/>
              <a:gd name="connsiteX42" fmla="*/ 4301837 w 7148946"/>
              <a:gd name="connsiteY42" fmla="*/ 1201881 h 1285009"/>
              <a:gd name="connsiteX43" fmla="*/ 4405746 w 7148946"/>
              <a:gd name="connsiteY43" fmla="*/ 1035627 h 1285009"/>
              <a:gd name="connsiteX44" fmla="*/ 4468091 w 7148946"/>
              <a:gd name="connsiteY44" fmla="*/ 723900 h 1285009"/>
              <a:gd name="connsiteX45" fmla="*/ 4468091 w 7148946"/>
              <a:gd name="connsiteY45" fmla="*/ 474518 h 1285009"/>
              <a:gd name="connsiteX46" fmla="*/ 4509655 w 7148946"/>
              <a:gd name="connsiteY46" fmla="*/ 204354 h 1285009"/>
              <a:gd name="connsiteX47" fmla="*/ 4551219 w 7148946"/>
              <a:gd name="connsiteY47" fmla="*/ 58881 h 1285009"/>
              <a:gd name="connsiteX48" fmla="*/ 4634346 w 7148946"/>
              <a:gd name="connsiteY48" fmla="*/ 17318 h 1285009"/>
              <a:gd name="connsiteX49" fmla="*/ 4675909 w 7148946"/>
              <a:gd name="connsiteY49" fmla="*/ 121227 h 1285009"/>
              <a:gd name="connsiteX50" fmla="*/ 4717473 w 7148946"/>
              <a:gd name="connsiteY50" fmla="*/ 349827 h 1285009"/>
              <a:gd name="connsiteX51" fmla="*/ 4779819 w 7148946"/>
              <a:gd name="connsiteY51" fmla="*/ 619990 h 1285009"/>
              <a:gd name="connsiteX52" fmla="*/ 4862946 w 7148946"/>
              <a:gd name="connsiteY52" fmla="*/ 890154 h 1285009"/>
              <a:gd name="connsiteX53" fmla="*/ 4904509 w 7148946"/>
              <a:gd name="connsiteY53" fmla="*/ 1139536 h 1285009"/>
              <a:gd name="connsiteX54" fmla="*/ 5049982 w 7148946"/>
              <a:gd name="connsiteY54" fmla="*/ 1118754 h 1285009"/>
              <a:gd name="connsiteX55" fmla="*/ 5091546 w 7148946"/>
              <a:gd name="connsiteY55" fmla="*/ 848590 h 1285009"/>
              <a:gd name="connsiteX56" fmla="*/ 5174673 w 7148946"/>
              <a:gd name="connsiteY56" fmla="*/ 557645 h 1285009"/>
              <a:gd name="connsiteX57" fmla="*/ 5174673 w 7148946"/>
              <a:gd name="connsiteY57" fmla="*/ 349827 h 1285009"/>
              <a:gd name="connsiteX58" fmla="*/ 5237019 w 7148946"/>
              <a:gd name="connsiteY58" fmla="*/ 142009 h 1285009"/>
              <a:gd name="connsiteX59" fmla="*/ 5299364 w 7148946"/>
              <a:gd name="connsiteY59" fmla="*/ 100445 h 1285009"/>
              <a:gd name="connsiteX60" fmla="*/ 5361709 w 7148946"/>
              <a:gd name="connsiteY60" fmla="*/ 204354 h 1285009"/>
              <a:gd name="connsiteX61" fmla="*/ 5403273 w 7148946"/>
              <a:gd name="connsiteY61" fmla="*/ 599209 h 1285009"/>
              <a:gd name="connsiteX62" fmla="*/ 5444837 w 7148946"/>
              <a:gd name="connsiteY62" fmla="*/ 869372 h 1285009"/>
              <a:gd name="connsiteX63" fmla="*/ 5569528 w 7148946"/>
              <a:gd name="connsiteY63" fmla="*/ 1243445 h 1285009"/>
              <a:gd name="connsiteX64" fmla="*/ 5652655 w 7148946"/>
              <a:gd name="connsiteY64" fmla="*/ 1118754 h 1285009"/>
              <a:gd name="connsiteX65" fmla="*/ 5694219 w 7148946"/>
              <a:gd name="connsiteY65" fmla="*/ 807027 h 1285009"/>
              <a:gd name="connsiteX66" fmla="*/ 5694219 w 7148946"/>
              <a:gd name="connsiteY66" fmla="*/ 474518 h 1285009"/>
              <a:gd name="connsiteX67" fmla="*/ 5735782 w 7148946"/>
              <a:gd name="connsiteY67" fmla="*/ 162790 h 1285009"/>
              <a:gd name="connsiteX68" fmla="*/ 5818909 w 7148946"/>
              <a:gd name="connsiteY68" fmla="*/ 58881 h 1285009"/>
              <a:gd name="connsiteX69" fmla="*/ 5943600 w 7148946"/>
              <a:gd name="connsiteY69" fmla="*/ 58881 h 1285009"/>
              <a:gd name="connsiteX70" fmla="*/ 5964382 w 7148946"/>
              <a:gd name="connsiteY70" fmla="*/ 349827 h 1285009"/>
              <a:gd name="connsiteX71" fmla="*/ 6005946 w 7148946"/>
              <a:gd name="connsiteY71" fmla="*/ 557645 h 1285009"/>
              <a:gd name="connsiteX72" fmla="*/ 6130637 w 7148946"/>
              <a:gd name="connsiteY72" fmla="*/ 807027 h 1285009"/>
              <a:gd name="connsiteX73" fmla="*/ 6234546 w 7148946"/>
              <a:gd name="connsiteY73" fmla="*/ 1097972 h 1285009"/>
              <a:gd name="connsiteX74" fmla="*/ 6296891 w 7148946"/>
              <a:gd name="connsiteY74" fmla="*/ 1160318 h 1285009"/>
              <a:gd name="connsiteX75" fmla="*/ 6421582 w 7148946"/>
              <a:gd name="connsiteY75" fmla="*/ 910936 h 1285009"/>
              <a:gd name="connsiteX76" fmla="*/ 6463146 w 7148946"/>
              <a:gd name="connsiteY76" fmla="*/ 786245 h 1285009"/>
              <a:gd name="connsiteX77" fmla="*/ 6733309 w 7148946"/>
              <a:gd name="connsiteY77" fmla="*/ 516081 h 1285009"/>
              <a:gd name="connsiteX78" fmla="*/ 6878782 w 7148946"/>
              <a:gd name="connsiteY78" fmla="*/ 412172 h 1285009"/>
              <a:gd name="connsiteX79" fmla="*/ 7148946 w 7148946"/>
              <a:gd name="connsiteY79" fmla="*/ 432954 h 1285009"/>
              <a:gd name="connsiteX80" fmla="*/ 7148946 w 7148946"/>
              <a:gd name="connsiteY80" fmla="*/ 432954 h 128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7148946" h="1285009">
                <a:moveTo>
                  <a:pt x="0" y="952500"/>
                </a:moveTo>
                <a:cubicBezTo>
                  <a:pt x="126422" y="933449"/>
                  <a:pt x="252845" y="914399"/>
                  <a:pt x="332509" y="848590"/>
                </a:cubicBezTo>
                <a:cubicBezTo>
                  <a:pt x="412173" y="782781"/>
                  <a:pt x="436418" y="613063"/>
                  <a:pt x="477982" y="557645"/>
                </a:cubicBezTo>
                <a:cubicBezTo>
                  <a:pt x="519546" y="502227"/>
                  <a:pt x="547255" y="512617"/>
                  <a:pt x="581891" y="516081"/>
                </a:cubicBezTo>
                <a:cubicBezTo>
                  <a:pt x="616527" y="519545"/>
                  <a:pt x="651164" y="519545"/>
                  <a:pt x="685800" y="578427"/>
                </a:cubicBezTo>
                <a:cubicBezTo>
                  <a:pt x="720436" y="637309"/>
                  <a:pt x="755073" y="786245"/>
                  <a:pt x="789709" y="869372"/>
                </a:cubicBezTo>
                <a:cubicBezTo>
                  <a:pt x="824346" y="952499"/>
                  <a:pt x="852055" y="1059872"/>
                  <a:pt x="893619" y="1077190"/>
                </a:cubicBezTo>
                <a:cubicBezTo>
                  <a:pt x="935183" y="1094508"/>
                  <a:pt x="1007918" y="1011381"/>
                  <a:pt x="1039091" y="973281"/>
                </a:cubicBezTo>
                <a:cubicBezTo>
                  <a:pt x="1070264" y="935181"/>
                  <a:pt x="1063337" y="914399"/>
                  <a:pt x="1080655" y="848590"/>
                </a:cubicBezTo>
                <a:cubicBezTo>
                  <a:pt x="1097973" y="782781"/>
                  <a:pt x="1101436" y="651163"/>
                  <a:pt x="1143000" y="578427"/>
                </a:cubicBezTo>
                <a:cubicBezTo>
                  <a:pt x="1184564" y="505691"/>
                  <a:pt x="1278082" y="426027"/>
                  <a:pt x="1330037" y="412172"/>
                </a:cubicBezTo>
                <a:cubicBezTo>
                  <a:pt x="1381992" y="398318"/>
                  <a:pt x="1423555" y="453736"/>
                  <a:pt x="1454728" y="495300"/>
                </a:cubicBezTo>
                <a:cubicBezTo>
                  <a:pt x="1485901" y="536864"/>
                  <a:pt x="1478973" y="585354"/>
                  <a:pt x="1517073" y="661554"/>
                </a:cubicBezTo>
                <a:cubicBezTo>
                  <a:pt x="1555173" y="737754"/>
                  <a:pt x="1631374" y="904009"/>
                  <a:pt x="1683328" y="952500"/>
                </a:cubicBezTo>
                <a:cubicBezTo>
                  <a:pt x="1735282" y="1000991"/>
                  <a:pt x="1801091" y="976745"/>
                  <a:pt x="1828800" y="952500"/>
                </a:cubicBezTo>
                <a:cubicBezTo>
                  <a:pt x="1856509" y="928255"/>
                  <a:pt x="1828800" y="872836"/>
                  <a:pt x="1849582" y="807027"/>
                </a:cubicBezTo>
                <a:cubicBezTo>
                  <a:pt x="1870364" y="741218"/>
                  <a:pt x="1905000" y="613063"/>
                  <a:pt x="1953491" y="557645"/>
                </a:cubicBezTo>
                <a:cubicBezTo>
                  <a:pt x="2001982" y="502227"/>
                  <a:pt x="2088573" y="471054"/>
                  <a:pt x="2140528" y="474518"/>
                </a:cubicBezTo>
                <a:cubicBezTo>
                  <a:pt x="2192483" y="477982"/>
                  <a:pt x="2227119" y="529936"/>
                  <a:pt x="2265219" y="578427"/>
                </a:cubicBezTo>
                <a:cubicBezTo>
                  <a:pt x="2303319" y="626918"/>
                  <a:pt x="2341419" y="723899"/>
                  <a:pt x="2369128" y="765463"/>
                </a:cubicBezTo>
                <a:cubicBezTo>
                  <a:pt x="2396837" y="807027"/>
                  <a:pt x="2389910" y="803564"/>
                  <a:pt x="2431473" y="827809"/>
                </a:cubicBezTo>
                <a:cubicBezTo>
                  <a:pt x="2473036" y="852054"/>
                  <a:pt x="2566555" y="886691"/>
                  <a:pt x="2618509" y="910936"/>
                </a:cubicBezTo>
                <a:cubicBezTo>
                  <a:pt x="2670463" y="935181"/>
                  <a:pt x="2694709" y="952499"/>
                  <a:pt x="2743200" y="973281"/>
                </a:cubicBezTo>
                <a:cubicBezTo>
                  <a:pt x="2791691" y="994063"/>
                  <a:pt x="2836719" y="1035627"/>
                  <a:pt x="2909455" y="1035627"/>
                </a:cubicBezTo>
                <a:cubicBezTo>
                  <a:pt x="2982191" y="1035627"/>
                  <a:pt x="3124201" y="997527"/>
                  <a:pt x="3179619" y="973281"/>
                </a:cubicBezTo>
                <a:cubicBezTo>
                  <a:pt x="3235037" y="949036"/>
                  <a:pt x="3210791" y="983672"/>
                  <a:pt x="3241964" y="890154"/>
                </a:cubicBezTo>
                <a:cubicBezTo>
                  <a:pt x="3273137" y="796636"/>
                  <a:pt x="3345873" y="523008"/>
                  <a:pt x="3366655" y="412172"/>
                </a:cubicBezTo>
                <a:cubicBezTo>
                  <a:pt x="3387437" y="301336"/>
                  <a:pt x="3349337" y="242454"/>
                  <a:pt x="3366655" y="225136"/>
                </a:cubicBezTo>
                <a:cubicBezTo>
                  <a:pt x="3383973" y="207818"/>
                  <a:pt x="3453246" y="256309"/>
                  <a:pt x="3470564" y="308263"/>
                </a:cubicBezTo>
                <a:cubicBezTo>
                  <a:pt x="3487882" y="360217"/>
                  <a:pt x="3453246" y="426027"/>
                  <a:pt x="3470564" y="536863"/>
                </a:cubicBezTo>
                <a:cubicBezTo>
                  <a:pt x="3487882" y="647699"/>
                  <a:pt x="3539837" y="872836"/>
                  <a:pt x="3574473" y="973281"/>
                </a:cubicBezTo>
                <a:cubicBezTo>
                  <a:pt x="3609109" y="1073727"/>
                  <a:pt x="3650673" y="1115291"/>
                  <a:pt x="3678382" y="1139536"/>
                </a:cubicBezTo>
                <a:cubicBezTo>
                  <a:pt x="3706091" y="1163782"/>
                  <a:pt x="3726874" y="1153390"/>
                  <a:pt x="3740728" y="1118754"/>
                </a:cubicBezTo>
                <a:cubicBezTo>
                  <a:pt x="3754582" y="1084118"/>
                  <a:pt x="3740727" y="1028700"/>
                  <a:pt x="3761509" y="931718"/>
                </a:cubicBezTo>
                <a:cubicBezTo>
                  <a:pt x="3782291" y="834736"/>
                  <a:pt x="3841174" y="654627"/>
                  <a:pt x="3865419" y="536863"/>
                </a:cubicBezTo>
                <a:cubicBezTo>
                  <a:pt x="3889664" y="419099"/>
                  <a:pt x="3900055" y="301336"/>
                  <a:pt x="3906982" y="225136"/>
                </a:cubicBezTo>
                <a:cubicBezTo>
                  <a:pt x="3913909" y="148936"/>
                  <a:pt x="3882737" y="114299"/>
                  <a:pt x="3906982" y="79663"/>
                </a:cubicBezTo>
                <a:cubicBezTo>
                  <a:pt x="3931227" y="45027"/>
                  <a:pt x="4028209" y="0"/>
                  <a:pt x="4052455" y="17318"/>
                </a:cubicBezTo>
                <a:cubicBezTo>
                  <a:pt x="4076701" y="34636"/>
                  <a:pt x="4042064" y="117763"/>
                  <a:pt x="4052455" y="183572"/>
                </a:cubicBezTo>
                <a:cubicBezTo>
                  <a:pt x="4062846" y="249381"/>
                  <a:pt x="4097482" y="322117"/>
                  <a:pt x="4114800" y="412172"/>
                </a:cubicBezTo>
                <a:cubicBezTo>
                  <a:pt x="4132118" y="502227"/>
                  <a:pt x="4135582" y="616527"/>
                  <a:pt x="4156364" y="723900"/>
                </a:cubicBezTo>
                <a:cubicBezTo>
                  <a:pt x="4177146" y="831273"/>
                  <a:pt x="4215246" y="976746"/>
                  <a:pt x="4239491" y="1056409"/>
                </a:cubicBezTo>
                <a:cubicBezTo>
                  <a:pt x="4263736" y="1136072"/>
                  <a:pt x="4274128" y="1205345"/>
                  <a:pt x="4301837" y="1201881"/>
                </a:cubicBezTo>
                <a:cubicBezTo>
                  <a:pt x="4329546" y="1198417"/>
                  <a:pt x="4378037" y="1115290"/>
                  <a:pt x="4405746" y="1035627"/>
                </a:cubicBezTo>
                <a:cubicBezTo>
                  <a:pt x="4433455" y="955964"/>
                  <a:pt x="4457700" y="817418"/>
                  <a:pt x="4468091" y="723900"/>
                </a:cubicBezTo>
                <a:cubicBezTo>
                  <a:pt x="4478482" y="630382"/>
                  <a:pt x="4461164" y="561109"/>
                  <a:pt x="4468091" y="474518"/>
                </a:cubicBezTo>
                <a:cubicBezTo>
                  <a:pt x="4475018" y="387927"/>
                  <a:pt x="4495800" y="273627"/>
                  <a:pt x="4509655" y="204354"/>
                </a:cubicBezTo>
                <a:cubicBezTo>
                  <a:pt x="4523510" y="135081"/>
                  <a:pt x="4530437" y="90054"/>
                  <a:pt x="4551219" y="58881"/>
                </a:cubicBezTo>
                <a:cubicBezTo>
                  <a:pt x="4572001" y="27708"/>
                  <a:pt x="4613564" y="6927"/>
                  <a:pt x="4634346" y="17318"/>
                </a:cubicBezTo>
                <a:cubicBezTo>
                  <a:pt x="4655128" y="27709"/>
                  <a:pt x="4662055" y="65809"/>
                  <a:pt x="4675909" y="121227"/>
                </a:cubicBezTo>
                <a:cubicBezTo>
                  <a:pt x="4689764" y="176645"/>
                  <a:pt x="4700155" y="266700"/>
                  <a:pt x="4717473" y="349827"/>
                </a:cubicBezTo>
                <a:cubicBezTo>
                  <a:pt x="4734791" y="432954"/>
                  <a:pt x="4755574" y="529936"/>
                  <a:pt x="4779819" y="619990"/>
                </a:cubicBezTo>
                <a:cubicBezTo>
                  <a:pt x="4804064" y="710044"/>
                  <a:pt x="4842164" y="803563"/>
                  <a:pt x="4862946" y="890154"/>
                </a:cubicBezTo>
                <a:cubicBezTo>
                  <a:pt x="4883728" y="976745"/>
                  <a:pt x="4873336" y="1101436"/>
                  <a:pt x="4904509" y="1139536"/>
                </a:cubicBezTo>
                <a:cubicBezTo>
                  <a:pt x="4935682" y="1177636"/>
                  <a:pt x="5018809" y="1167245"/>
                  <a:pt x="5049982" y="1118754"/>
                </a:cubicBezTo>
                <a:cubicBezTo>
                  <a:pt x="5081155" y="1070263"/>
                  <a:pt x="5070764" y="942108"/>
                  <a:pt x="5091546" y="848590"/>
                </a:cubicBezTo>
                <a:cubicBezTo>
                  <a:pt x="5112328" y="755072"/>
                  <a:pt x="5160819" y="640772"/>
                  <a:pt x="5174673" y="557645"/>
                </a:cubicBezTo>
                <a:cubicBezTo>
                  <a:pt x="5188527" y="474518"/>
                  <a:pt x="5164282" y="419100"/>
                  <a:pt x="5174673" y="349827"/>
                </a:cubicBezTo>
                <a:cubicBezTo>
                  <a:pt x="5185064" y="280554"/>
                  <a:pt x="5216237" y="183573"/>
                  <a:pt x="5237019" y="142009"/>
                </a:cubicBezTo>
                <a:cubicBezTo>
                  <a:pt x="5257801" y="100445"/>
                  <a:pt x="5278582" y="90054"/>
                  <a:pt x="5299364" y="100445"/>
                </a:cubicBezTo>
                <a:cubicBezTo>
                  <a:pt x="5320146" y="110836"/>
                  <a:pt x="5344391" y="121227"/>
                  <a:pt x="5361709" y="204354"/>
                </a:cubicBezTo>
                <a:cubicBezTo>
                  <a:pt x="5379027" y="287481"/>
                  <a:pt x="5389418" y="488373"/>
                  <a:pt x="5403273" y="599209"/>
                </a:cubicBezTo>
                <a:cubicBezTo>
                  <a:pt x="5417128" y="710045"/>
                  <a:pt x="5417128" y="761999"/>
                  <a:pt x="5444837" y="869372"/>
                </a:cubicBezTo>
                <a:cubicBezTo>
                  <a:pt x="5472546" y="976745"/>
                  <a:pt x="5534892" y="1201881"/>
                  <a:pt x="5569528" y="1243445"/>
                </a:cubicBezTo>
                <a:cubicBezTo>
                  <a:pt x="5604164" y="1285009"/>
                  <a:pt x="5631873" y="1191490"/>
                  <a:pt x="5652655" y="1118754"/>
                </a:cubicBezTo>
                <a:cubicBezTo>
                  <a:pt x="5673437" y="1046018"/>
                  <a:pt x="5687292" y="914400"/>
                  <a:pt x="5694219" y="807027"/>
                </a:cubicBezTo>
                <a:cubicBezTo>
                  <a:pt x="5701146" y="699654"/>
                  <a:pt x="5687292" y="581891"/>
                  <a:pt x="5694219" y="474518"/>
                </a:cubicBezTo>
                <a:cubicBezTo>
                  <a:pt x="5701146" y="367145"/>
                  <a:pt x="5715000" y="232063"/>
                  <a:pt x="5735782" y="162790"/>
                </a:cubicBezTo>
                <a:cubicBezTo>
                  <a:pt x="5756564" y="93517"/>
                  <a:pt x="5784273" y="76199"/>
                  <a:pt x="5818909" y="58881"/>
                </a:cubicBezTo>
                <a:cubicBezTo>
                  <a:pt x="5853545" y="41563"/>
                  <a:pt x="5919355" y="10390"/>
                  <a:pt x="5943600" y="58881"/>
                </a:cubicBezTo>
                <a:cubicBezTo>
                  <a:pt x="5967845" y="107372"/>
                  <a:pt x="5953991" y="266700"/>
                  <a:pt x="5964382" y="349827"/>
                </a:cubicBezTo>
                <a:cubicBezTo>
                  <a:pt x="5974773" y="432954"/>
                  <a:pt x="5978237" y="481445"/>
                  <a:pt x="6005946" y="557645"/>
                </a:cubicBezTo>
                <a:cubicBezTo>
                  <a:pt x="6033655" y="633845"/>
                  <a:pt x="6092537" y="716973"/>
                  <a:pt x="6130637" y="807027"/>
                </a:cubicBezTo>
                <a:cubicBezTo>
                  <a:pt x="6168737" y="897081"/>
                  <a:pt x="6206837" y="1039090"/>
                  <a:pt x="6234546" y="1097972"/>
                </a:cubicBezTo>
                <a:cubicBezTo>
                  <a:pt x="6262255" y="1156854"/>
                  <a:pt x="6265718" y="1191491"/>
                  <a:pt x="6296891" y="1160318"/>
                </a:cubicBezTo>
                <a:cubicBezTo>
                  <a:pt x="6328064" y="1129145"/>
                  <a:pt x="6393873" y="973282"/>
                  <a:pt x="6421582" y="910936"/>
                </a:cubicBezTo>
                <a:cubicBezTo>
                  <a:pt x="6449291" y="848590"/>
                  <a:pt x="6411192" y="852054"/>
                  <a:pt x="6463146" y="786245"/>
                </a:cubicBezTo>
                <a:cubicBezTo>
                  <a:pt x="6515100" y="720436"/>
                  <a:pt x="6664036" y="578426"/>
                  <a:pt x="6733309" y="516081"/>
                </a:cubicBezTo>
                <a:cubicBezTo>
                  <a:pt x="6802582" y="453736"/>
                  <a:pt x="6809509" y="426026"/>
                  <a:pt x="6878782" y="412172"/>
                </a:cubicBezTo>
                <a:cubicBezTo>
                  <a:pt x="6948055" y="398318"/>
                  <a:pt x="7148946" y="432954"/>
                  <a:pt x="7148946" y="432954"/>
                </a:cubicBezTo>
                <a:lnTo>
                  <a:pt x="7148946" y="432954"/>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cxnSp>
        <p:nvCxnSpPr>
          <p:cNvPr id="39" name="Straight Connector 30"/>
          <p:cNvCxnSpPr/>
          <p:nvPr/>
        </p:nvCxnSpPr>
        <p:spPr>
          <a:xfrm>
            <a:off x="1285875" y="4459288"/>
            <a:ext cx="7143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1"/>
          <p:cNvCxnSpPr/>
          <p:nvPr/>
        </p:nvCxnSpPr>
        <p:spPr>
          <a:xfrm>
            <a:off x="1357313" y="5673725"/>
            <a:ext cx="7143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357" name="TextBox 40"/>
          <p:cNvSpPr txBox="1">
            <a:spLocks noChangeArrowheads="1"/>
          </p:cNvSpPr>
          <p:nvPr/>
        </p:nvSpPr>
        <p:spPr bwMode="auto">
          <a:xfrm>
            <a:off x="0" y="4102100"/>
            <a:ext cx="922338" cy="461963"/>
          </a:xfrm>
          <a:prstGeom prst="rect">
            <a:avLst/>
          </a:prstGeom>
          <a:noFill/>
          <a:ln w="9525">
            <a:noFill/>
            <a:miter lim="800000"/>
            <a:headEnd/>
            <a:tailEnd/>
          </a:ln>
        </p:spPr>
        <p:txBody>
          <a:bodyPr wrap="none">
            <a:spAutoFit/>
          </a:bodyPr>
          <a:lstStyle/>
          <a:p>
            <a:r>
              <a:rPr lang="en-US" altLang="ko-KR"/>
              <a:t>P5 Lie</a:t>
            </a:r>
          </a:p>
        </p:txBody>
      </p:sp>
      <p:sp>
        <p:nvSpPr>
          <p:cNvPr id="42" name="Freeform 33"/>
          <p:cNvSpPr/>
          <p:nvPr/>
        </p:nvSpPr>
        <p:spPr>
          <a:xfrm>
            <a:off x="1371600" y="4500563"/>
            <a:ext cx="7189788" cy="1219200"/>
          </a:xfrm>
          <a:custGeom>
            <a:avLst/>
            <a:gdLst>
              <a:gd name="connsiteX0" fmla="*/ 0 w 7190509"/>
              <a:gd name="connsiteY0" fmla="*/ 1177636 h 1219200"/>
              <a:gd name="connsiteX1" fmla="*/ 2971800 w 7190509"/>
              <a:gd name="connsiteY1" fmla="*/ 1177636 h 1219200"/>
              <a:gd name="connsiteX2" fmla="*/ 3512127 w 7190509"/>
              <a:gd name="connsiteY2" fmla="*/ 928254 h 1219200"/>
              <a:gd name="connsiteX3" fmla="*/ 3636818 w 7190509"/>
              <a:gd name="connsiteY3" fmla="*/ 595745 h 1219200"/>
              <a:gd name="connsiteX4" fmla="*/ 3782291 w 7190509"/>
              <a:gd name="connsiteY4" fmla="*/ 284018 h 1219200"/>
              <a:gd name="connsiteX5" fmla="*/ 3948545 w 7190509"/>
              <a:gd name="connsiteY5" fmla="*/ 138545 h 1219200"/>
              <a:gd name="connsiteX6" fmla="*/ 4405745 w 7190509"/>
              <a:gd name="connsiteY6" fmla="*/ 55418 h 1219200"/>
              <a:gd name="connsiteX7" fmla="*/ 4966855 w 7190509"/>
              <a:gd name="connsiteY7" fmla="*/ 55418 h 1219200"/>
              <a:gd name="connsiteX8" fmla="*/ 5424055 w 7190509"/>
              <a:gd name="connsiteY8" fmla="*/ 55418 h 1219200"/>
              <a:gd name="connsiteX9" fmla="*/ 5818909 w 7190509"/>
              <a:gd name="connsiteY9" fmla="*/ 55418 h 1219200"/>
              <a:gd name="connsiteX10" fmla="*/ 6089073 w 7190509"/>
              <a:gd name="connsiteY10" fmla="*/ 55418 h 1219200"/>
              <a:gd name="connsiteX11" fmla="*/ 6172200 w 7190509"/>
              <a:gd name="connsiteY11" fmla="*/ 387927 h 1219200"/>
              <a:gd name="connsiteX12" fmla="*/ 6255327 w 7190509"/>
              <a:gd name="connsiteY12" fmla="*/ 865909 h 1219200"/>
              <a:gd name="connsiteX13" fmla="*/ 6317673 w 7190509"/>
              <a:gd name="connsiteY13" fmla="*/ 1136072 h 1219200"/>
              <a:gd name="connsiteX14" fmla="*/ 6504709 w 7190509"/>
              <a:gd name="connsiteY14" fmla="*/ 1156854 h 1219200"/>
              <a:gd name="connsiteX15" fmla="*/ 7045036 w 7190509"/>
              <a:gd name="connsiteY15" fmla="*/ 1177636 h 1219200"/>
              <a:gd name="connsiteX16" fmla="*/ 7190509 w 7190509"/>
              <a:gd name="connsiteY16" fmla="*/ 1156854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90509" h="1219200">
                <a:moveTo>
                  <a:pt x="0" y="1177636"/>
                </a:moveTo>
                <a:cubicBezTo>
                  <a:pt x="1193223" y="1198418"/>
                  <a:pt x="2386446" y="1219200"/>
                  <a:pt x="2971800" y="1177636"/>
                </a:cubicBezTo>
                <a:cubicBezTo>
                  <a:pt x="3557154" y="1136072"/>
                  <a:pt x="3401291" y="1025236"/>
                  <a:pt x="3512127" y="928254"/>
                </a:cubicBezTo>
                <a:cubicBezTo>
                  <a:pt x="3622963" y="831272"/>
                  <a:pt x="3591791" y="703118"/>
                  <a:pt x="3636818" y="595745"/>
                </a:cubicBezTo>
                <a:cubicBezTo>
                  <a:pt x="3681845" y="488372"/>
                  <a:pt x="3730336" y="360218"/>
                  <a:pt x="3782291" y="284018"/>
                </a:cubicBezTo>
                <a:cubicBezTo>
                  <a:pt x="3834246" y="207818"/>
                  <a:pt x="3844636" y="176645"/>
                  <a:pt x="3948545" y="138545"/>
                </a:cubicBezTo>
                <a:cubicBezTo>
                  <a:pt x="4052454" y="100445"/>
                  <a:pt x="4236027" y="69272"/>
                  <a:pt x="4405745" y="55418"/>
                </a:cubicBezTo>
                <a:cubicBezTo>
                  <a:pt x="4575463" y="41564"/>
                  <a:pt x="4966855" y="55418"/>
                  <a:pt x="4966855" y="55418"/>
                </a:cubicBezTo>
                <a:lnTo>
                  <a:pt x="5424055" y="55418"/>
                </a:lnTo>
                <a:lnTo>
                  <a:pt x="5818909" y="55418"/>
                </a:lnTo>
                <a:cubicBezTo>
                  <a:pt x="5929745" y="55418"/>
                  <a:pt x="6030191" y="0"/>
                  <a:pt x="6089073" y="55418"/>
                </a:cubicBezTo>
                <a:cubicBezTo>
                  <a:pt x="6147955" y="110836"/>
                  <a:pt x="6144491" y="252845"/>
                  <a:pt x="6172200" y="387927"/>
                </a:cubicBezTo>
                <a:cubicBezTo>
                  <a:pt x="6199909" y="523009"/>
                  <a:pt x="6231082" y="741218"/>
                  <a:pt x="6255327" y="865909"/>
                </a:cubicBezTo>
                <a:cubicBezTo>
                  <a:pt x="6279572" y="990600"/>
                  <a:pt x="6276109" y="1087581"/>
                  <a:pt x="6317673" y="1136072"/>
                </a:cubicBezTo>
                <a:cubicBezTo>
                  <a:pt x="6359237" y="1184563"/>
                  <a:pt x="6383482" y="1149927"/>
                  <a:pt x="6504709" y="1156854"/>
                </a:cubicBezTo>
                <a:cubicBezTo>
                  <a:pt x="6625936" y="1163781"/>
                  <a:pt x="6930736" y="1177636"/>
                  <a:pt x="7045036" y="1177636"/>
                </a:cubicBezTo>
                <a:cubicBezTo>
                  <a:pt x="7159336" y="1177636"/>
                  <a:pt x="7174922" y="1167245"/>
                  <a:pt x="7190509" y="1156854"/>
                </a:cubicBezTo>
              </a:path>
            </a:pathLst>
          </a:custGeom>
          <a:ln w="508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57359" name="TextBox 42"/>
          <p:cNvSpPr txBox="1">
            <a:spLocks noChangeArrowheads="1"/>
          </p:cNvSpPr>
          <p:nvPr/>
        </p:nvSpPr>
        <p:spPr bwMode="auto">
          <a:xfrm>
            <a:off x="2143125" y="4816475"/>
            <a:ext cx="1003300" cy="523875"/>
          </a:xfrm>
          <a:prstGeom prst="rect">
            <a:avLst/>
          </a:prstGeom>
          <a:noFill/>
          <a:ln w="9525">
            <a:noFill/>
            <a:miter lim="800000"/>
            <a:headEnd/>
            <a:tailEnd/>
          </a:ln>
        </p:spPr>
        <p:txBody>
          <a:bodyPr wrap="none">
            <a:spAutoFit/>
          </a:bodyPr>
          <a:lstStyle/>
          <a:p>
            <a:r>
              <a:rPr lang="en-US" altLang="ko-KR" sz="2800">
                <a:solidFill>
                  <a:srgbClr val="0070C0"/>
                </a:solidFill>
              </a:rPr>
              <a:t>Base</a:t>
            </a:r>
          </a:p>
        </p:txBody>
      </p:sp>
      <p:cxnSp>
        <p:nvCxnSpPr>
          <p:cNvPr id="44" name="Straight Arrow Connector 36"/>
          <p:cNvCxnSpPr/>
          <p:nvPr/>
        </p:nvCxnSpPr>
        <p:spPr>
          <a:xfrm rot="10800000">
            <a:off x="1285875" y="5316538"/>
            <a:ext cx="3071813" cy="1587"/>
          </a:xfrm>
          <a:prstGeom prst="straightConnector1">
            <a:avLst/>
          </a:prstGeom>
          <a:ln w="3175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37"/>
          <p:cNvCxnSpPr/>
          <p:nvPr/>
        </p:nvCxnSpPr>
        <p:spPr>
          <a:xfrm rot="10800000">
            <a:off x="4357688" y="5316538"/>
            <a:ext cx="3143250" cy="1587"/>
          </a:xfrm>
          <a:prstGeom prst="straightConnector1">
            <a:avLst/>
          </a:prstGeom>
          <a:ln w="3175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362" name="TextBox 45"/>
          <p:cNvSpPr txBox="1">
            <a:spLocks noChangeArrowheads="1"/>
          </p:cNvSpPr>
          <p:nvPr/>
        </p:nvSpPr>
        <p:spPr bwMode="auto">
          <a:xfrm>
            <a:off x="5857875" y="4816475"/>
            <a:ext cx="822325" cy="523875"/>
          </a:xfrm>
          <a:prstGeom prst="rect">
            <a:avLst/>
          </a:prstGeom>
          <a:noFill/>
          <a:ln w="9525">
            <a:noFill/>
            <a:miter lim="800000"/>
            <a:headEnd/>
            <a:tailEnd/>
          </a:ln>
        </p:spPr>
        <p:txBody>
          <a:bodyPr wrap="none">
            <a:spAutoFit/>
          </a:bodyPr>
          <a:lstStyle/>
          <a:p>
            <a:r>
              <a:rPr lang="en-US" altLang="ko-KR" sz="2800">
                <a:solidFill>
                  <a:srgbClr val="0070C0"/>
                </a:solidFill>
              </a:rPr>
              <a:t>Stat</a:t>
            </a:r>
          </a:p>
        </p:txBody>
      </p:sp>
      <p:cxnSp>
        <p:nvCxnSpPr>
          <p:cNvPr id="47" name="Straight Connector 29"/>
          <p:cNvCxnSpPr/>
          <p:nvPr/>
        </p:nvCxnSpPr>
        <p:spPr>
          <a:xfrm>
            <a:off x="1428750" y="3357563"/>
            <a:ext cx="7143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364" name="TextBox 47"/>
          <p:cNvSpPr txBox="1">
            <a:spLocks noChangeArrowheads="1"/>
          </p:cNvSpPr>
          <p:nvPr/>
        </p:nvSpPr>
        <p:spPr bwMode="auto">
          <a:xfrm>
            <a:off x="8572500" y="3071813"/>
            <a:ext cx="287338" cy="461962"/>
          </a:xfrm>
          <a:prstGeom prst="rect">
            <a:avLst/>
          </a:prstGeom>
          <a:noFill/>
          <a:ln w="9525">
            <a:noFill/>
            <a:miter lim="800000"/>
            <a:headEnd/>
            <a:tailEnd/>
          </a:ln>
        </p:spPr>
        <p:txBody>
          <a:bodyPr wrap="none">
            <a:spAutoFit/>
          </a:bodyPr>
          <a:lstStyle/>
          <a:p>
            <a:r>
              <a:rPr lang="en-US" altLang="ko-KR"/>
              <a:t>t</a:t>
            </a:r>
            <a:endParaRPr lang="ru-RU" altLang="ko-KR"/>
          </a:p>
        </p:txBody>
      </p:sp>
      <p:sp>
        <p:nvSpPr>
          <p:cNvPr id="57365" name="TextBox 48"/>
          <p:cNvSpPr txBox="1">
            <a:spLocks noChangeArrowheads="1"/>
          </p:cNvSpPr>
          <p:nvPr/>
        </p:nvSpPr>
        <p:spPr bwMode="auto">
          <a:xfrm>
            <a:off x="8572500" y="5429250"/>
            <a:ext cx="287338" cy="461963"/>
          </a:xfrm>
          <a:prstGeom prst="rect">
            <a:avLst/>
          </a:prstGeom>
          <a:noFill/>
          <a:ln w="9525">
            <a:noFill/>
            <a:miter lim="800000"/>
            <a:headEnd/>
            <a:tailEnd/>
          </a:ln>
        </p:spPr>
        <p:txBody>
          <a:bodyPr wrap="none">
            <a:spAutoFit/>
          </a:bodyPr>
          <a:lstStyle/>
          <a:p>
            <a:r>
              <a:rPr lang="en-US" altLang="ko-KR"/>
              <a:t>t</a:t>
            </a:r>
            <a:endParaRPr lang="ru-RU" altLang="ko-KR"/>
          </a:p>
        </p:txBody>
      </p:sp>
      <p:sp>
        <p:nvSpPr>
          <p:cNvPr id="57366" name="TextBox 14"/>
          <p:cNvSpPr txBox="1">
            <a:spLocks noChangeArrowheads="1"/>
          </p:cNvSpPr>
          <p:nvPr/>
        </p:nvSpPr>
        <p:spPr bwMode="auto">
          <a:xfrm>
            <a:off x="3706813" y="979488"/>
            <a:ext cx="1368425" cy="585787"/>
          </a:xfrm>
          <a:prstGeom prst="rect">
            <a:avLst/>
          </a:prstGeom>
          <a:noFill/>
          <a:ln w="9525">
            <a:noFill/>
            <a:miter lim="800000"/>
            <a:headEnd/>
            <a:tailEnd/>
          </a:ln>
        </p:spPr>
        <p:txBody>
          <a:bodyPr>
            <a:spAutoFit/>
          </a:bodyPr>
          <a:lstStyle/>
          <a:p>
            <a:pPr algn="ctr"/>
            <a:r>
              <a:rPr lang="en-US" altLang="ko-KR" sz="1600"/>
              <a:t>LD button</a:t>
            </a:r>
          </a:p>
          <a:p>
            <a:pPr algn="ctr"/>
            <a:r>
              <a:rPr lang="en-US" altLang="ko-KR" sz="1600"/>
              <a:t>press</a:t>
            </a:r>
            <a:endParaRPr lang="ko-KR" altLang="en-US" sz="1600"/>
          </a:p>
        </p:txBody>
      </p:sp>
      <p:sp>
        <p:nvSpPr>
          <p:cNvPr id="57367" name="TextBox 14"/>
          <p:cNvSpPr txBox="1">
            <a:spLocks noChangeArrowheads="1"/>
          </p:cNvSpPr>
          <p:nvPr/>
        </p:nvSpPr>
        <p:spPr bwMode="auto">
          <a:xfrm>
            <a:off x="6804025" y="979488"/>
            <a:ext cx="1368425" cy="585787"/>
          </a:xfrm>
          <a:prstGeom prst="rect">
            <a:avLst/>
          </a:prstGeom>
          <a:noFill/>
          <a:ln w="9525">
            <a:noFill/>
            <a:miter lim="800000"/>
            <a:headEnd/>
            <a:tailEnd/>
          </a:ln>
        </p:spPr>
        <p:txBody>
          <a:bodyPr>
            <a:spAutoFit/>
          </a:bodyPr>
          <a:lstStyle/>
          <a:p>
            <a:pPr algn="ctr"/>
            <a:r>
              <a:rPr lang="en-US" altLang="ko-KR" sz="1600"/>
              <a:t>LD button</a:t>
            </a:r>
          </a:p>
          <a:p>
            <a:pPr algn="ctr"/>
            <a:r>
              <a:rPr lang="en-US" altLang="ko-KR" sz="1600"/>
              <a:t>press</a:t>
            </a:r>
            <a:endParaRPr lang="ko-KR" altLang="en-US" sz="1600"/>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633597" y="4943196"/>
            <a:ext cx="7115175" cy="1943100"/>
          </a:xfrm>
          <a:prstGeom prst="rect">
            <a:avLst/>
          </a:prstGeom>
          <a:noFill/>
          <a:ln w="9525">
            <a:noFill/>
            <a:miter lim="800000"/>
            <a:headEnd/>
            <a:tailEnd/>
          </a:ln>
        </p:spPr>
      </p:pic>
      <p:sp>
        <p:nvSpPr>
          <p:cNvPr id="58370" name="Rectangle 4"/>
          <p:cNvSpPr>
            <a:spLocks noGrp="1" noChangeArrowheads="1"/>
          </p:cNvSpPr>
          <p:nvPr>
            <p:ph type="title" idx="4294967295"/>
          </p:nvPr>
        </p:nvSpPr>
        <p:spPr>
          <a:xfrm>
            <a:off x="177800" y="41275"/>
            <a:ext cx="6986588" cy="565150"/>
          </a:xfrm>
        </p:spPr>
        <p:txBody>
          <a:bodyPr lIns="91361" tIns="45653" rIns="91361" bIns="45653"/>
          <a:lstStyle/>
          <a:p>
            <a:pPr algn="l" defTabSz="809625" eaLnBrk="1" hangingPunct="1">
              <a:lnSpc>
                <a:spcPct val="100000"/>
              </a:lnSpc>
            </a:pPr>
            <a:r>
              <a:rPr lang="en-US" altLang="ko-KR" sz="2800" b="1" dirty="0" smtClean="0">
                <a:solidFill>
                  <a:srgbClr val="FFFFFF"/>
                </a:solidFill>
                <a:latin typeface="맑은 고딕" pitchFamily="50" charset="-127"/>
                <a:ea typeface="맑은 고딕" pitchFamily="50" charset="-127"/>
                <a:sym typeface="Wingdings" pitchFamily="2" charset="2"/>
              </a:rPr>
              <a:t>Testing sample</a:t>
            </a:r>
            <a:r>
              <a:rPr lang="ko-KR" altLang="en-US" sz="2800" b="1" dirty="0" smtClean="0">
                <a:solidFill>
                  <a:srgbClr val="FFFFFF"/>
                </a:solidFill>
                <a:latin typeface="맑은 고딕" pitchFamily="50" charset="-127"/>
                <a:ea typeface="맑은 고딕" pitchFamily="50" charset="-127"/>
                <a:sym typeface="Wingdings" pitchFamily="2" charset="2"/>
              </a:rPr>
              <a:t> </a:t>
            </a:r>
            <a:r>
              <a:rPr lang="en-US" altLang="ko-KR" sz="2800" b="1" dirty="0" smtClean="0">
                <a:solidFill>
                  <a:srgbClr val="FFFFFF"/>
                </a:solidFill>
                <a:latin typeface="맑은 고딕" pitchFamily="50" charset="-127"/>
                <a:ea typeface="맑은 고딕" pitchFamily="50" charset="-127"/>
                <a:sym typeface="Wingdings" pitchFamily="2" charset="2"/>
              </a:rPr>
              <a:t>– Audio mode</a:t>
            </a:r>
            <a:endParaRPr lang="ko-KR" altLang="en-US" sz="2800" b="1" dirty="0" smtClean="0">
              <a:solidFill>
                <a:srgbClr val="FFFFFF"/>
              </a:solidFill>
              <a:latin typeface="맑은 고딕" pitchFamily="50" charset="-127"/>
              <a:ea typeface="맑은 고딕" pitchFamily="50" charset="-127"/>
              <a:sym typeface="Wingdings" pitchFamily="2" charset="2"/>
            </a:endParaRPr>
          </a:p>
        </p:txBody>
      </p:sp>
      <p:sp>
        <p:nvSpPr>
          <p:cNvPr id="58371" name="슬라이드 번호 개체 틀 31"/>
          <p:cNvSpPr>
            <a:spLocks noGrp="1"/>
          </p:cNvSpPr>
          <p:nvPr>
            <p:ph type="sldNum" sz="quarter" idx="12"/>
          </p:nvPr>
        </p:nvSpPr>
        <p:spPr>
          <a:xfrm>
            <a:off x="8642350" y="6592888"/>
            <a:ext cx="611188" cy="365125"/>
          </a:xfrm>
          <a:noFill/>
        </p:spPr>
        <p:txBody>
          <a:bodyPr/>
          <a:lstStyle/>
          <a:p>
            <a:fld id="{6EDC9FE1-FF69-4112-BD90-395E237669FF}" type="slidenum">
              <a:rPr lang="ko-KR" altLang="en-US" smtClean="0">
                <a:latin typeface="맑은 고딕" pitchFamily="50" charset="-127"/>
                <a:ea typeface="맑은 고딕" pitchFamily="50" charset="-127"/>
              </a:rPr>
              <a:pPr/>
              <a:t>12</a:t>
            </a:fld>
            <a:endParaRPr lang="ko-KR" altLang="en-US" smtClean="0">
              <a:latin typeface="맑은 고딕" pitchFamily="50" charset="-127"/>
              <a:ea typeface="맑은 고딕" pitchFamily="50" charset="-127"/>
            </a:endParaRPr>
          </a:p>
        </p:txBody>
      </p:sp>
      <p:sp>
        <p:nvSpPr>
          <p:cNvPr id="58372" name="직사각형 11">
            <a:hlinkClick r:id="rId4" action="ppaction://hlinkfile"/>
          </p:cNvPr>
          <p:cNvSpPr>
            <a:spLocks noChangeArrowheads="1"/>
          </p:cNvSpPr>
          <p:nvPr/>
        </p:nvSpPr>
        <p:spPr bwMode="auto">
          <a:xfrm>
            <a:off x="179388" y="836613"/>
            <a:ext cx="6553200" cy="400050"/>
          </a:xfrm>
          <a:prstGeom prst="rect">
            <a:avLst/>
          </a:prstGeom>
          <a:noFill/>
          <a:ln w="9525">
            <a:noFill/>
            <a:miter lim="800000"/>
            <a:headEnd/>
            <a:tailEnd/>
          </a:ln>
        </p:spPr>
        <p:txBody>
          <a:bodyPr>
            <a:spAutoFit/>
          </a:bodyPr>
          <a:lstStyle/>
          <a:p>
            <a:pPr>
              <a:buFont typeface="Wingdings" pitchFamily="2" charset="2"/>
              <a:buChar char="v"/>
            </a:pPr>
            <a:r>
              <a:rPr lang="en-US" altLang="ko-KR" sz="2000" b="1" dirty="0">
                <a:latin typeface="맑은 고딕" pitchFamily="50" charset="-127"/>
                <a:ea typeface="맑은 고딕" pitchFamily="50" charset="-127"/>
              </a:rPr>
              <a:t>  </a:t>
            </a:r>
            <a:r>
              <a:rPr lang="en-US" altLang="ko-KR" sz="2000" b="1" dirty="0" smtClean="0">
                <a:latin typeface="맑은 고딕" pitchFamily="50" charset="-127"/>
                <a:ea typeface="맑은 고딕" pitchFamily="50" charset="-127"/>
              </a:rPr>
              <a:t>3 </a:t>
            </a:r>
            <a:r>
              <a:rPr lang="en-US" altLang="ko-KR" sz="2000" b="1" dirty="0">
                <a:latin typeface="맑은 고딕" pitchFamily="50" charset="-127"/>
                <a:ea typeface="맑은 고딕" pitchFamily="50" charset="-127"/>
              </a:rPr>
              <a:t>CQ + 3 </a:t>
            </a:r>
            <a:r>
              <a:rPr lang="en-US" altLang="ko-KR" sz="2000" b="1" dirty="0" smtClean="0">
                <a:latin typeface="맑은 고딕" pitchFamily="50" charset="-127"/>
                <a:ea typeface="맑은 고딕" pitchFamily="50" charset="-127"/>
              </a:rPr>
              <a:t>RQ process </a:t>
            </a:r>
            <a:endParaRPr lang="ko-KR" altLang="en-US" sz="2000" b="1" dirty="0">
              <a:latin typeface="맑은 고딕" pitchFamily="50" charset="-127"/>
              <a:ea typeface="맑은 고딕" pitchFamily="50" charset="-127"/>
            </a:endParaRPr>
          </a:p>
        </p:txBody>
      </p:sp>
      <p:sp>
        <p:nvSpPr>
          <p:cNvPr id="58373" name="직사각형 11"/>
          <p:cNvSpPr>
            <a:spLocks noChangeArrowheads="1"/>
          </p:cNvSpPr>
          <p:nvPr/>
        </p:nvSpPr>
        <p:spPr bwMode="auto">
          <a:xfrm>
            <a:off x="71438" y="5157788"/>
            <a:ext cx="1403350" cy="400050"/>
          </a:xfrm>
          <a:prstGeom prst="rect">
            <a:avLst/>
          </a:prstGeom>
          <a:noFill/>
          <a:ln w="9525">
            <a:noFill/>
            <a:miter lim="800000"/>
            <a:headEnd/>
            <a:tailEnd/>
          </a:ln>
        </p:spPr>
        <p:txBody>
          <a:bodyPr>
            <a:spAutoFit/>
          </a:bodyPr>
          <a:lstStyle/>
          <a:p>
            <a:r>
              <a:rPr lang="en-US" altLang="ko-KR" sz="2000" b="1" dirty="0" smtClean="0">
                <a:latin typeface="맑은 고딕" pitchFamily="50" charset="-127"/>
                <a:ea typeface="맑은 고딕" pitchFamily="50" charset="-127"/>
              </a:rPr>
              <a:t>Result </a:t>
            </a:r>
            <a:endParaRPr lang="ko-KR" altLang="en-US" sz="2000" b="1" dirty="0">
              <a:latin typeface="맑은 고딕" pitchFamily="50" charset="-127"/>
              <a:ea typeface="맑은 고딕" pitchFamily="50" charset="-127"/>
            </a:endParaRPr>
          </a:p>
        </p:txBody>
      </p:sp>
      <p:sp>
        <p:nvSpPr>
          <p:cNvPr id="58375" name="직사각형 11"/>
          <p:cNvSpPr>
            <a:spLocks noChangeArrowheads="1"/>
          </p:cNvSpPr>
          <p:nvPr/>
        </p:nvSpPr>
        <p:spPr bwMode="auto">
          <a:xfrm>
            <a:off x="0" y="5734050"/>
            <a:ext cx="1401763" cy="708025"/>
          </a:xfrm>
          <a:prstGeom prst="rect">
            <a:avLst/>
          </a:prstGeom>
          <a:noFill/>
          <a:ln w="9525">
            <a:noFill/>
            <a:miter lim="800000"/>
            <a:headEnd/>
            <a:tailEnd/>
          </a:ln>
        </p:spPr>
        <p:txBody>
          <a:bodyPr>
            <a:spAutoFit/>
          </a:bodyPr>
          <a:lstStyle/>
          <a:p>
            <a:pPr algn="ctr"/>
            <a:r>
              <a:rPr lang="en-US" altLang="ko-KR" sz="2000" b="1" dirty="0" smtClean="0">
                <a:solidFill>
                  <a:srgbClr val="0070C0"/>
                </a:solidFill>
                <a:latin typeface="맑은 고딕" pitchFamily="50" charset="-127"/>
                <a:ea typeface="맑은 고딕" pitchFamily="50" charset="-127"/>
              </a:rPr>
              <a:t>True</a:t>
            </a:r>
            <a:endParaRPr lang="en-US" altLang="ko-KR" sz="2000" b="1" dirty="0">
              <a:solidFill>
                <a:srgbClr val="0070C0"/>
              </a:solidFill>
              <a:latin typeface="맑은 고딕" pitchFamily="50" charset="-127"/>
              <a:ea typeface="맑은 고딕" pitchFamily="50" charset="-127"/>
            </a:endParaRPr>
          </a:p>
          <a:p>
            <a:pPr algn="ctr"/>
            <a:r>
              <a:rPr lang="en-US" altLang="ko-KR" sz="2000" b="1" dirty="0">
                <a:solidFill>
                  <a:srgbClr val="0070C0"/>
                </a:solidFill>
                <a:latin typeface="맑은 고딕" pitchFamily="50" charset="-127"/>
                <a:ea typeface="맑은 고딕" pitchFamily="50" charset="-127"/>
              </a:rPr>
              <a:t>(NDI) </a:t>
            </a:r>
            <a:endParaRPr lang="ko-KR" altLang="en-US" sz="2000" b="1" dirty="0">
              <a:solidFill>
                <a:srgbClr val="0070C0"/>
              </a:solidFill>
              <a:latin typeface="맑은 고딕" pitchFamily="50" charset="-127"/>
              <a:ea typeface="맑은 고딕" pitchFamily="50" charset="-127"/>
            </a:endParaRPr>
          </a:p>
        </p:txBody>
      </p:sp>
      <p:sp>
        <p:nvSpPr>
          <p:cNvPr id="14" name="타원 13"/>
          <p:cNvSpPr/>
          <p:nvPr/>
        </p:nvSpPr>
        <p:spPr>
          <a:xfrm>
            <a:off x="2698504" y="5977475"/>
            <a:ext cx="504351" cy="47665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6" name="직선 화살표 연결선 15"/>
          <p:cNvCxnSpPr/>
          <p:nvPr/>
        </p:nvCxnSpPr>
        <p:spPr>
          <a:xfrm>
            <a:off x="1257964" y="6021972"/>
            <a:ext cx="1368513" cy="14405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그룹 20"/>
          <p:cNvGrpSpPr/>
          <p:nvPr/>
        </p:nvGrpSpPr>
        <p:grpSpPr>
          <a:xfrm>
            <a:off x="1690125" y="1196163"/>
            <a:ext cx="6554457" cy="3728163"/>
            <a:chOff x="1690125" y="1196163"/>
            <a:chExt cx="6554457" cy="3728163"/>
          </a:xfrm>
        </p:grpSpPr>
        <p:pic>
          <p:nvPicPr>
            <p:cNvPr id="19" name="그림 18"/>
            <p:cNvPicPr/>
            <p:nvPr/>
          </p:nvPicPr>
          <p:blipFill>
            <a:blip r:embed="rId5" cstate="print"/>
            <a:srcRect/>
            <a:stretch>
              <a:fillRect/>
            </a:stretch>
          </p:blipFill>
          <p:spPr bwMode="auto">
            <a:xfrm>
              <a:off x="1690125" y="1196163"/>
              <a:ext cx="6554457" cy="3728163"/>
            </a:xfrm>
            <a:prstGeom prst="rect">
              <a:avLst/>
            </a:prstGeom>
            <a:noFill/>
            <a:ln w="9525">
              <a:noFill/>
              <a:miter lim="800000"/>
              <a:headEnd/>
              <a:tailEnd/>
            </a:ln>
          </p:spPr>
        </p:pic>
        <p:sp>
          <p:nvSpPr>
            <p:cNvPr id="20" name="타원 19"/>
            <p:cNvSpPr/>
            <p:nvPr/>
          </p:nvSpPr>
          <p:spPr>
            <a:xfrm>
              <a:off x="3922963" y="1844406"/>
              <a:ext cx="504189" cy="504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906207" y="5044112"/>
            <a:ext cx="6591936" cy="1813888"/>
          </a:xfrm>
          <a:prstGeom prst="rect">
            <a:avLst/>
          </a:prstGeom>
          <a:noFill/>
          <a:ln w="9525">
            <a:noFill/>
            <a:miter lim="800000"/>
            <a:headEnd/>
            <a:tailEnd/>
          </a:ln>
        </p:spPr>
      </p:pic>
      <p:sp>
        <p:nvSpPr>
          <p:cNvPr id="60418" name="Rectangle 4"/>
          <p:cNvSpPr>
            <a:spLocks noGrp="1" noChangeArrowheads="1"/>
          </p:cNvSpPr>
          <p:nvPr>
            <p:ph type="title" idx="4294967295"/>
          </p:nvPr>
        </p:nvSpPr>
        <p:spPr>
          <a:xfrm>
            <a:off x="177800" y="41275"/>
            <a:ext cx="6986588" cy="565150"/>
          </a:xfrm>
        </p:spPr>
        <p:txBody>
          <a:bodyPr lIns="91361" tIns="45653" rIns="91361" bIns="45653"/>
          <a:lstStyle/>
          <a:p>
            <a:pPr algn="l" defTabSz="809625" eaLnBrk="1" hangingPunct="1">
              <a:lnSpc>
                <a:spcPct val="100000"/>
              </a:lnSpc>
            </a:pPr>
            <a:r>
              <a:rPr lang="en-US" altLang="ko-KR" sz="2800" b="1" dirty="0" smtClean="0">
                <a:solidFill>
                  <a:srgbClr val="FFFFFF"/>
                </a:solidFill>
                <a:latin typeface="맑은 고딕" pitchFamily="50" charset="-127"/>
                <a:ea typeface="맑은 고딕" pitchFamily="50" charset="-127"/>
                <a:sym typeface="Wingdings" pitchFamily="2" charset="2"/>
              </a:rPr>
              <a:t>Testing sample</a:t>
            </a:r>
            <a:r>
              <a:rPr lang="ko-KR" altLang="en-US" sz="2800" b="1" dirty="0" smtClean="0">
                <a:solidFill>
                  <a:srgbClr val="FFFFFF"/>
                </a:solidFill>
                <a:latin typeface="맑은 고딕" pitchFamily="50" charset="-127"/>
                <a:ea typeface="맑은 고딕" pitchFamily="50" charset="-127"/>
                <a:sym typeface="Wingdings" pitchFamily="2" charset="2"/>
              </a:rPr>
              <a:t> </a:t>
            </a:r>
            <a:r>
              <a:rPr lang="en-US" altLang="ko-KR" sz="2800" b="1" dirty="0" smtClean="0">
                <a:solidFill>
                  <a:srgbClr val="FFFFFF"/>
                </a:solidFill>
                <a:latin typeface="맑은 고딕" pitchFamily="50" charset="-127"/>
                <a:ea typeface="맑은 고딕" pitchFamily="50" charset="-127"/>
                <a:sym typeface="Wingdings" pitchFamily="2" charset="2"/>
              </a:rPr>
              <a:t>– Manual mode</a:t>
            </a:r>
            <a:endParaRPr lang="ko-KR" altLang="en-US" sz="2800" b="1" dirty="0" smtClean="0">
              <a:solidFill>
                <a:srgbClr val="FFFFFF"/>
              </a:solidFill>
              <a:latin typeface="맑은 고딕" pitchFamily="50" charset="-127"/>
              <a:ea typeface="맑은 고딕" pitchFamily="50" charset="-127"/>
              <a:sym typeface="Wingdings" pitchFamily="2" charset="2"/>
            </a:endParaRPr>
          </a:p>
        </p:txBody>
      </p:sp>
      <p:sp>
        <p:nvSpPr>
          <p:cNvPr id="60419" name="슬라이드 번호 개체 틀 31"/>
          <p:cNvSpPr>
            <a:spLocks noGrp="1"/>
          </p:cNvSpPr>
          <p:nvPr>
            <p:ph type="sldNum" sz="quarter" idx="12"/>
          </p:nvPr>
        </p:nvSpPr>
        <p:spPr>
          <a:xfrm>
            <a:off x="8642350" y="6592888"/>
            <a:ext cx="611188" cy="365125"/>
          </a:xfrm>
          <a:noFill/>
        </p:spPr>
        <p:txBody>
          <a:bodyPr/>
          <a:lstStyle/>
          <a:p>
            <a:fld id="{0412E0C2-FA9C-4BDE-B3CF-7B38B87954B7}" type="slidenum">
              <a:rPr lang="ko-KR" altLang="en-US" smtClean="0">
                <a:latin typeface="맑은 고딕" pitchFamily="50" charset="-127"/>
                <a:ea typeface="맑은 고딕" pitchFamily="50" charset="-127"/>
              </a:rPr>
              <a:pPr/>
              <a:t>13</a:t>
            </a:fld>
            <a:endParaRPr lang="ko-KR" altLang="en-US" smtClean="0">
              <a:latin typeface="맑은 고딕" pitchFamily="50" charset="-127"/>
              <a:ea typeface="맑은 고딕" pitchFamily="50" charset="-127"/>
            </a:endParaRPr>
          </a:p>
        </p:txBody>
      </p:sp>
      <p:sp>
        <p:nvSpPr>
          <p:cNvPr id="60420" name="직사각형 11">
            <a:hlinkClick r:id="rId4" action="ppaction://hlinkfile"/>
          </p:cNvPr>
          <p:cNvSpPr>
            <a:spLocks noChangeArrowheads="1"/>
          </p:cNvSpPr>
          <p:nvPr/>
        </p:nvSpPr>
        <p:spPr bwMode="auto">
          <a:xfrm>
            <a:off x="179388" y="764001"/>
            <a:ext cx="6553200" cy="400050"/>
          </a:xfrm>
          <a:prstGeom prst="rect">
            <a:avLst/>
          </a:prstGeom>
          <a:noFill/>
          <a:ln w="9525">
            <a:noFill/>
            <a:miter lim="800000"/>
            <a:headEnd/>
            <a:tailEnd/>
          </a:ln>
        </p:spPr>
        <p:txBody>
          <a:bodyPr>
            <a:spAutoFit/>
          </a:bodyPr>
          <a:lstStyle/>
          <a:p>
            <a:pPr>
              <a:buFont typeface="Wingdings" pitchFamily="2" charset="2"/>
              <a:buChar char="v"/>
            </a:pPr>
            <a:r>
              <a:rPr lang="en-US" altLang="ko-KR" sz="2000" b="1" dirty="0">
                <a:latin typeface="맑은 고딕" pitchFamily="50" charset="-127"/>
                <a:ea typeface="맑은 고딕" pitchFamily="50" charset="-127"/>
              </a:rPr>
              <a:t> </a:t>
            </a:r>
            <a:r>
              <a:rPr lang="en-US" altLang="ko-KR" sz="2000" b="1" dirty="0" smtClean="0">
                <a:latin typeface="맑은 고딕" pitchFamily="50" charset="-127"/>
                <a:ea typeface="맑은 고딕" pitchFamily="50" charset="-127"/>
              </a:rPr>
              <a:t>2 </a:t>
            </a:r>
            <a:r>
              <a:rPr lang="en-US" altLang="ko-KR" sz="2000" b="1" dirty="0">
                <a:latin typeface="맑은 고딕" pitchFamily="50" charset="-127"/>
                <a:ea typeface="맑은 고딕" pitchFamily="50" charset="-127"/>
              </a:rPr>
              <a:t>CQ + </a:t>
            </a:r>
            <a:r>
              <a:rPr lang="en-US" altLang="ko-KR" sz="2000" b="1" dirty="0" smtClean="0">
                <a:latin typeface="맑은 고딕" pitchFamily="50" charset="-127"/>
                <a:ea typeface="맑은 고딕" pitchFamily="50" charset="-127"/>
              </a:rPr>
              <a:t>2 RQ  </a:t>
            </a:r>
            <a:endParaRPr lang="ko-KR" altLang="en-US" sz="2000" b="1" dirty="0">
              <a:latin typeface="맑은 고딕" pitchFamily="50" charset="-127"/>
              <a:ea typeface="맑은 고딕" pitchFamily="50" charset="-127"/>
            </a:endParaRPr>
          </a:p>
        </p:txBody>
      </p:sp>
      <p:sp>
        <p:nvSpPr>
          <p:cNvPr id="60422" name="직사각형 11"/>
          <p:cNvSpPr>
            <a:spLocks noChangeArrowheads="1"/>
          </p:cNvSpPr>
          <p:nvPr/>
        </p:nvSpPr>
        <p:spPr bwMode="auto">
          <a:xfrm>
            <a:off x="0" y="5661837"/>
            <a:ext cx="1401763" cy="706438"/>
          </a:xfrm>
          <a:prstGeom prst="rect">
            <a:avLst/>
          </a:prstGeom>
          <a:noFill/>
          <a:ln w="9525">
            <a:noFill/>
            <a:miter lim="800000"/>
            <a:headEnd/>
            <a:tailEnd/>
          </a:ln>
        </p:spPr>
        <p:txBody>
          <a:bodyPr>
            <a:spAutoFit/>
          </a:bodyPr>
          <a:lstStyle/>
          <a:p>
            <a:pPr algn="ctr"/>
            <a:r>
              <a:rPr lang="en-US" altLang="ko-KR" sz="2000" b="1" dirty="0" smtClean="0">
                <a:solidFill>
                  <a:srgbClr val="0070C0"/>
                </a:solidFill>
                <a:latin typeface="맑은 고딕" pitchFamily="50" charset="-127"/>
                <a:ea typeface="맑은 고딕" pitchFamily="50" charset="-127"/>
              </a:rPr>
              <a:t>Lie</a:t>
            </a:r>
            <a:endParaRPr lang="en-US" altLang="ko-KR" sz="2000" b="1" dirty="0">
              <a:solidFill>
                <a:srgbClr val="0070C0"/>
              </a:solidFill>
              <a:latin typeface="맑은 고딕" pitchFamily="50" charset="-127"/>
              <a:ea typeface="맑은 고딕" pitchFamily="50" charset="-127"/>
            </a:endParaRPr>
          </a:p>
          <a:p>
            <a:pPr algn="ctr"/>
            <a:r>
              <a:rPr lang="en-US" altLang="ko-KR" sz="2000" b="1" dirty="0">
                <a:solidFill>
                  <a:srgbClr val="0070C0"/>
                </a:solidFill>
                <a:latin typeface="맑은 고딕" pitchFamily="50" charset="-127"/>
                <a:ea typeface="맑은 고딕" pitchFamily="50" charset="-127"/>
              </a:rPr>
              <a:t>(DI) </a:t>
            </a:r>
            <a:endParaRPr lang="ko-KR" altLang="en-US" sz="2000" b="1" dirty="0">
              <a:solidFill>
                <a:srgbClr val="0070C0"/>
              </a:solidFill>
              <a:latin typeface="맑은 고딕" pitchFamily="50" charset="-127"/>
              <a:ea typeface="맑은 고딕" pitchFamily="50" charset="-127"/>
            </a:endParaRPr>
          </a:p>
        </p:txBody>
      </p:sp>
      <p:sp>
        <p:nvSpPr>
          <p:cNvPr id="13" name="타원 12"/>
          <p:cNvSpPr/>
          <p:nvPr/>
        </p:nvSpPr>
        <p:spPr>
          <a:xfrm>
            <a:off x="2842558" y="6021972"/>
            <a:ext cx="576216" cy="47507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14" name="직선 화살표 연결선 13"/>
          <p:cNvCxnSpPr/>
          <p:nvPr/>
        </p:nvCxnSpPr>
        <p:spPr>
          <a:xfrm>
            <a:off x="1257964" y="5949945"/>
            <a:ext cx="1512567" cy="2160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그룹 18"/>
          <p:cNvGrpSpPr/>
          <p:nvPr/>
        </p:nvGrpSpPr>
        <p:grpSpPr>
          <a:xfrm>
            <a:off x="1906206" y="1196162"/>
            <a:ext cx="6482431" cy="3800191"/>
            <a:chOff x="1906206" y="1196162"/>
            <a:chExt cx="6482431" cy="3800191"/>
          </a:xfrm>
        </p:grpSpPr>
        <p:pic>
          <p:nvPicPr>
            <p:cNvPr id="16" name="그림 15"/>
            <p:cNvPicPr/>
            <p:nvPr/>
          </p:nvPicPr>
          <p:blipFill>
            <a:blip r:embed="rId5" cstate="print"/>
            <a:srcRect/>
            <a:stretch>
              <a:fillRect/>
            </a:stretch>
          </p:blipFill>
          <p:spPr bwMode="auto">
            <a:xfrm>
              <a:off x="1906206" y="1196162"/>
              <a:ext cx="6482431" cy="3800191"/>
            </a:xfrm>
            <a:prstGeom prst="rect">
              <a:avLst/>
            </a:prstGeom>
            <a:noFill/>
            <a:ln w="9525">
              <a:noFill/>
              <a:miter lim="800000"/>
              <a:headEnd/>
              <a:tailEnd/>
            </a:ln>
          </p:spPr>
        </p:pic>
        <p:sp>
          <p:nvSpPr>
            <p:cNvPr id="18" name="타원 17"/>
            <p:cNvSpPr/>
            <p:nvPr/>
          </p:nvSpPr>
          <p:spPr>
            <a:xfrm>
              <a:off x="3748087" y="1772379"/>
              <a:ext cx="360135" cy="576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idx="4294967295"/>
          </p:nvPr>
        </p:nvSpPr>
        <p:spPr>
          <a:xfrm>
            <a:off x="177800" y="41275"/>
            <a:ext cx="6986588" cy="565150"/>
          </a:xfrm>
        </p:spPr>
        <p:txBody>
          <a:bodyPr lIns="91361" tIns="45653" rIns="91361" bIns="45653"/>
          <a:lstStyle/>
          <a:p>
            <a:pPr algn="l" defTabSz="809625" eaLnBrk="1" hangingPunct="1">
              <a:lnSpc>
                <a:spcPct val="100000"/>
              </a:lnSpc>
            </a:pPr>
            <a:r>
              <a:rPr lang="en-US" altLang="ko-KR" sz="2800" b="1" dirty="0" smtClean="0">
                <a:solidFill>
                  <a:srgbClr val="FFFFFF"/>
                </a:solidFill>
                <a:latin typeface="맑은 고딕" pitchFamily="50" charset="-127"/>
                <a:ea typeface="맑은 고딕" pitchFamily="50" charset="-127"/>
                <a:sym typeface="Wingdings" pitchFamily="2" charset="2"/>
              </a:rPr>
              <a:t>Testing sample</a:t>
            </a:r>
            <a:r>
              <a:rPr lang="ko-KR" altLang="en-US" sz="2800" b="1" dirty="0" smtClean="0">
                <a:solidFill>
                  <a:srgbClr val="FFFFFF"/>
                </a:solidFill>
                <a:latin typeface="맑은 고딕" pitchFamily="50" charset="-127"/>
                <a:ea typeface="맑은 고딕" pitchFamily="50" charset="-127"/>
                <a:sym typeface="Wingdings" pitchFamily="2" charset="2"/>
              </a:rPr>
              <a:t> </a:t>
            </a:r>
            <a:r>
              <a:rPr lang="en-US" altLang="ko-KR" sz="2800" b="1" dirty="0" smtClean="0">
                <a:solidFill>
                  <a:srgbClr val="FFFFFF"/>
                </a:solidFill>
                <a:latin typeface="맑은 고딕" pitchFamily="50" charset="-127"/>
                <a:ea typeface="맑은 고딕" pitchFamily="50" charset="-127"/>
                <a:sym typeface="Wingdings" pitchFamily="2" charset="2"/>
              </a:rPr>
              <a:t>: Sexual case</a:t>
            </a:r>
            <a:endParaRPr lang="ko-KR" altLang="en-US" sz="2800" b="1" dirty="0" smtClean="0">
              <a:solidFill>
                <a:srgbClr val="FFFFFF"/>
              </a:solidFill>
              <a:latin typeface="맑은 고딕" pitchFamily="50" charset="-127"/>
              <a:ea typeface="맑은 고딕" pitchFamily="50" charset="-127"/>
              <a:sym typeface="Wingdings" pitchFamily="2" charset="2"/>
            </a:endParaRPr>
          </a:p>
        </p:txBody>
      </p:sp>
      <p:sp>
        <p:nvSpPr>
          <p:cNvPr id="60419" name="슬라이드 번호 개체 틀 31"/>
          <p:cNvSpPr>
            <a:spLocks noGrp="1"/>
          </p:cNvSpPr>
          <p:nvPr>
            <p:ph type="sldNum" sz="quarter" idx="12"/>
          </p:nvPr>
        </p:nvSpPr>
        <p:spPr>
          <a:xfrm>
            <a:off x="8642350" y="6592888"/>
            <a:ext cx="611188" cy="365125"/>
          </a:xfrm>
          <a:noFill/>
        </p:spPr>
        <p:txBody>
          <a:bodyPr/>
          <a:lstStyle/>
          <a:p>
            <a:fld id="{0412E0C2-FA9C-4BDE-B3CF-7B38B87954B7}" type="slidenum">
              <a:rPr lang="ko-KR" altLang="en-US" smtClean="0">
                <a:latin typeface="맑은 고딕" pitchFamily="50" charset="-127"/>
                <a:ea typeface="맑은 고딕" pitchFamily="50" charset="-127"/>
              </a:rPr>
              <a:pPr/>
              <a:t>14</a:t>
            </a:fld>
            <a:endParaRPr lang="ko-KR" altLang="en-US" smtClean="0">
              <a:latin typeface="맑은 고딕" pitchFamily="50" charset="-127"/>
              <a:ea typeface="맑은 고딕" pitchFamily="50" charset="-127"/>
            </a:endParaRPr>
          </a:p>
        </p:txBody>
      </p:sp>
      <p:pic>
        <p:nvPicPr>
          <p:cNvPr id="1026" name="Picture 2">
            <a:hlinkClick r:id="rId3" action="ppaction://hlinkfile"/>
          </p:cNvPr>
          <p:cNvPicPr>
            <a:picLocks noChangeAspect="1" noChangeArrowheads="1"/>
          </p:cNvPicPr>
          <p:nvPr/>
        </p:nvPicPr>
        <p:blipFill>
          <a:blip r:embed="rId4" cstate="print"/>
          <a:srcRect/>
          <a:stretch>
            <a:fillRect/>
          </a:stretch>
        </p:blipFill>
        <p:spPr bwMode="auto">
          <a:xfrm>
            <a:off x="393640" y="1484271"/>
            <a:ext cx="8357420" cy="4701049"/>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idx="4294967295"/>
          </p:nvPr>
        </p:nvSpPr>
        <p:spPr>
          <a:xfrm>
            <a:off x="177800" y="41275"/>
            <a:ext cx="6986588" cy="565150"/>
          </a:xfrm>
        </p:spPr>
        <p:txBody>
          <a:bodyPr lIns="91361" tIns="45653" rIns="91361" bIns="45653"/>
          <a:lstStyle/>
          <a:p>
            <a:pPr algn="l" defTabSz="809625" eaLnBrk="1" hangingPunct="1">
              <a:lnSpc>
                <a:spcPct val="100000"/>
              </a:lnSpc>
            </a:pPr>
            <a:r>
              <a:rPr lang="en-US" altLang="ko-KR" sz="2400" b="1" dirty="0" smtClean="0">
                <a:solidFill>
                  <a:srgbClr val="FFFFFF"/>
                </a:solidFill>
                <a:latin typeface="맑은 고딕" pitchFamily="50" charset="-127"/>
                <a:ea typeface="맑은 고딕" pitchFamily="50" charset="-127"/>
                <a:sym typeface="Wingdings" pitchFamily="2" charset="2"/>
              </a:rPr>
              <a:t>Report sample by Video Polygraph</a:t>
            </a:r>
            <a:r>
              <a:rPr lang="ko-KR" altLang="en-US" sz="2400" b="1" dirty="0" smtClean="0">
                <a:solidFill>
                  <a:srgbClr val="FFFFFF"/>
                </a:solidFill>
                <a:latin typeface="맑은 고딕" pitchFamily="50" charset="-127"/>
                <a:ea typeface="맑은 고딕" pitchFamily="50" charset="-127"/>
                <a:sym typeface="Wingdings" pitchFamily="2" charset="2"/>
              </a:rPr>
              <a:t> </a:t>
            </a:r>
          </a:p>
        </p:txBody>
      </p:sp>
      <p:sp>
        <p:nvSpPr>
          <p:cNvPr id="62467" name="슬라이드 번호 개체 틀 31"/>
          <p:cNvSpPr>
            <a:spLocks noGrp="1"/>
          </p:cNvSpPr>
          <p:nvPr>
            <p:ph type="sldNum" sz="quarter" idx="12"/>
          </p:nvPr>
        </p:nvSpPr>
        <p:spPr>
          <a:xfrm>
            <a:off x="8642350" y="6592888"/>
            <a:ext cx="611188" cy="365125"/>
          </a:xfrm>
          <a:noFill/>
        </p:spPr>
        <p:txBody>
          <a:bodyPr/>
          <a:lstStyle/>
          <a:p>
            <a:fld id="{BB6C0BF5-6DA8-4BAB-B810-9769D1ED962F}" type="slidenum">
              <a:rPr lang="ko-KR" altLang="en-US" smtClean="0">
                <a:latin typeface="맑은 고딕" pitchFamily="50" charset="-127"/>
                <a:ea typeface="맑은 고딕" pitchFamily="50" charset="-127"/>
              </a:rPr>
              <a:pPr/>
              <a:t>15</a:t>
            </a:fld>
            <a:endParaRPr lang="ko-KR" altLang="en-US" smtClean="0">
              <a:latin typeface="맑은 고딕" pitchFamily="50" charset="-127"/>
              <a:ea typeface="맑은 고딕" pitchFamily="50" charset="-127"/>
            </a:endParaRPr>
          </a:p>
        </p:txBody>
      </p:sp>
      <p:pic>
        <p:nvPicPr>
          <p:cNvPr id="1028" name="Picture 4">
            <a:hlinkClick r:id="rId3" action="ppaction://hlinkfile"/>
          </p:cNvPr>
          <p:cNvPicPr>
            <a:picLocks noChangeAspect="1" noChangeArrowheads="1"/>
          </p:cNvPicPr>
          <p:nvPr/>
        </p:nvPicPr>
        <p:blipFill>
          <a:blip r:embed="rId4" cstate="print"/>
          <a:srcRect/>
          <a:stretch>
            <a:fillRect/>
          </a:stretch>
        </p:blipFill>
        <p:spPr bwMode="auto">
          <a:xfrm>
            <a:off x="4643233" y="764001"/>
            <a:ext cx="4499180" cy="605790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43300" y="841659"/>
            <a:ext cx="4527906" cy="5978241"/>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0" y="0"/>
            <a:ext cx="9142413" cy="3810000"/>
          </a:xfrm>
          <a:prstGeom prst="rect">
            <a:avLst/>
          </a:prstGeom>
          <a:solidFill>
            <a:schemeClr val="bg1">
              <a:lumMod val="75000"/>
              <a:alpha val="96000"/>
            </a:schemeClr>
          </a:solidFill>
          <a:ln w="25282">
            <a:noFill/>
            <a:miter lim="800000"/>
            <a:headEnd/>
            <a:tailEnd/>
          </a:ln>
        </p:spPr>
        <p:txBody>
          <a:bodyPr lIns="89910" tIns="46713" rIns="89910" bIns="46713" anchor="ctr"/>
          <a:lstStyle/>
          <a:p>
            <a:pPr algn="ctr" defTabSz="809625">
              <a:defRPr/>
            </a:pPr>
            <a:endParaRPr lang="en-US" altLang="ko-KR" sz="3600" b="1" dirty="0">
              <a:solidFill>
                <a:srgbClr val="0000FF"/>
              </a:solidFill>
              <a:latin typeface="맑은 고딕" pitchFamily="50" charset="-127"/>
              <a:ea typeface="맑은 고딕" pitchFamily="50" charset="-127"/>
              <a:sym typeface="Wingdings" pitchFamily="2" charset="2"/>
            </a:endParaRPr>
          </a:p>
          <a:p>
            <a:pPr algn="ctr" defTabSz="809625">
              <a:defRPr/>
            </a:pPr>
            <a:endParaRPr lang="en-US" altLang="ko-KR" sz="3600" b="1" dirty="0" smtClean="0">
              <a:solidFill>
                <a:srgbClr val="FF0000"/>
              </a:solidFill>
              <a:latin typeface="맑은 고딕" pitchFamily="50" charset="-127"/>
              <a:ea typeface="맑은 고딕" pitchFamily="50" charset="-127"/>
              <a:sym typeface="Wingdings" pitchFamily="2" charset="2"/>
            </a:endParaRPr>
          </a:p>
          <a:p>
            <a:pPr algn="ctr" defTabSz="809625">
              <a:defRPr/>
            </a:pPr>
            <a:r>
              <a:rPr lang="en-US" altLang="ko-KR" sz="3600" b="1" dirty="0" smtClean="0">
                <a:solidFill>
                  <a:srgbClr val="FF0000"/>
                </a:solidFill>
                <a:latin typeface="맑은 고딕" pitchFamily="50" charset="-127"/>
                <a:ea typeface="맑은 고딕" pitchFamily="50" charset="-127"/>
                <a:sym typeface="Wingdings" pitchFamily="2" charset="2"/>
              </a:rPr>
              <a:t>World First VIDEO POLYGRAPH</a:t>
            </a:r>
          </a:p>
          <a:p>
            <a:pPr algn="ctr" defTabSz="809625">
              <a:defRPr/>
            </a:pPr>
            <a:r>
              <a:rPr lang="en-US" altLang="ko-KR" sz="3600" b="1" dirty="0" smtClean="0">
                <a:solidFill>
                  <a:srgbClr val="0070C0"/>
                </a:solidFill>
                <a:latin typeface="맑은 고딕" pitchFamily="50" charset="-127"/>
                <a:ea typeface="맑은 고딕" pitchFamily="50" charset="-127"/>
                <a:sym typeface="Wingdings" pitchFamily="2" charset="2"/>
              </a:rPr>
              <a:t>Based on </a:t>
            </a:r>
            <a:r>
              <a:rPr lang="en-US" altLang="ko-KR" sz="3600" b="1" dirty="0" err="1" smtClean="0">
                <a:solidFill>
                  <a:srgbClr val="0070C0"/>
                </a:solidFill>
                <a:latin typeface="맑은 고딕" pitchFamily="50" charset="-127"/>
                <a:ea typeface="맑은 고딕" pitchFamily="50" charset="-127"/>
                <a:sym typeface="Wingdings" pitchFamily="2" charset="2"/>
              </a:rPr>
              <a:t>Vibraimage</a:t>
            </a:r>
            <a:r>
              <a:rPr lang="en-US" altLang="ko-KR" sz="3600" b="1" dirty="0" smtClean="0">
                <a:solidFill>
                  <a:srgbClr val="0070C0"/>
                </a:solidFill>
                <a:latin typeface="맑은 고딕" pitchFamily="50" charset="-127"/>
                <a:ea typeface="맑은 고딕" pitchFamily="50" charset="-127"/>
                <a:sym typeface="Wingdings" pitchFamily="2" charset="2"/>
              </a:rPr>
              <a:t> Technology</a:t>
            </a:r>
            <a:endParaRPr lang="en-US" altLang="ko-KR" sz="3600" b="1" dirty="0">
              <a:solidFill>
                <a:srgbClr val="0070C0"/>
              </a:solidFill>
              <a:latin typeface="맑은 고딕" pitchFamily="50" charset="-127"/>
              <a:ea typeface="맑은 고딕" pitchFamily="50" charset="-127"/>
              <a:sym typeface="Wingdings" pitchFamily="2" charset="2"/>
            </a:endParaRPr>
          </a:p>
        </p:txBody>
      </p:sp>
      <p:pic>
        <p:nvPicPr>
          <p:cNvPr id="91140" name="Picture 6"/>
          <p:cNvPicPr>
            <a:picLocks noChangeAspect="1" noChangeArrowheads="1"/>
          </p:cNvPicPr>
          <p:nvPr/>
        </p:nvPicPr>
        <p:blipFill>
          <a:blip r:embed="rId3" cstate="print"/>
          <a:srcRect/>
          <a:stretch>
            <a:fillRect/>
          </a:stretch>
        </p:blipFill>
        <p:spPr bwMode="auto">
          <a:xfrm>
            <a:off x="177800" y="0"/>
            <a:ext cx="571500" cy="649288"/>
          </a:xfrm>
          <a:prstGeom prst="rect">
            <a:avLst/>
          </a:prstGeom>
          <a:noFill/>
          <a:ln w="25282">
            <a:noFill/>
            <a:miter lim="800000"/>
            <a:headEnd/>
            <a:tailEnd/>
          </a:ln>
        </p:spPr>
      </p:pic>
      <p:sp>
        <p:nvSpPr>
          <p:cNvPr id="91141" name="Rectangle 7"/>
          <p:cNvSpPr>
            <a:spLocks noChangeArrowheads="1"/>
          </p:cNvSpPr>
          <p:nvPr/>
        </p:nvSpPr>
        <p:spPr bwMode="auto">
          <a:xfrm>
            <a:off x="3122613" y="6215063"/>
            <a:ext cx="2897187" cy="503237"/>
          </a:xfrm>
          <a:prstGeom prst="rect">
            <a:avLst/>
          </a:prstGeom>
          <a:noFill/>
          <a:ln w="25282">
            <a:noFill/>
            <a:miter lim="800000"/>
            <a:headEnd/>
            <a:tailEnd/>
          </a:ln>
        </p:spPr>
        <p:txBody>
          <a:bodyPr lIns="89966" tIns="46769" rIns="89966" bIns="46769" anchor="ctr"/>
          <a:lstStyle/>
          <a:p>
            <a:pPr marL="449263" indent="-449263" algn="ctr" defTabSz="809625">
              <a:lnSpc>
                <a:spcPct val="110000"/>
              </a:lnSpc>
            </a:pPr>
            <a:r>
              <a:rPr lang="en-US" altLang="ko-KR" sz="1400">
                <a:solidFill>
                  <a:srgbClr val="000000"/>
                </a:solidFill>
                <a:latin typeface="굴림" pitchFamily="50" charset="-127"/>
                <a:sym typeface="Wingdings" pitchFamily="2" charset="2"/>
              </a:rPr>
              <a:t> </a:t>
            </a:r>
          </a:p>
        </p:txBody>
      </p:sp>
      <p:sp>
        <p:nvSpPr>
          <p:cNvPr id="91142" name="TextBox 6"/>
          <p:cNvSpPr txBox="1">
            <a:spLocks noChangeArrowheads="1"/>
          </p:cNvSpPr>
          <p:nvPr/>
        </p:nvSpPr>
        <p:spPr bwMode="auto">
          <a:xfrm>
            <a:off x="538163" y="5589588"/>
            <a:ext cx="4694362" cy="1015663"/>
          </a:xfrm>
          <a:prstGeom prst="rect">
            <a:avLst/>
          </a:prstGeom>
          <a:noFill/>
          <a:ln w="9525">
            <a:noFill/>
            <a:miter lim="800000"/>
            <a:headEnd/>
            <a:tailEnd/>
          </a:ln>
        </p:spPr>
        <p:txBody>
          <a:bodyPr wrap="none">
            <a:spAutoFit/>
          </a:bodyPr>
          <a:lstStyle/>
          <a:p>
            <a:r>
              <a:rPr lang="en-US" altLang="ko-KR" sz="2000" b="1" dirty="0" smtClean="0">
                <a:latin typeface="맑은 고딕" pitchFamily="50" charset="-127"/>
                <a:ea typeface="맑은 고딕" pitchFamily="50" charset="-127"/>
              </a:rPr>
              <a:t>E-mail; </a:t>
            </a:r>
            <a:r>
              <a:rPr lang="en-US" altLang="ko-KR" sz="2000" b="1" dirty="0">
                <a:latin typeface="맑은 고딕" pitchFamily="50" charset="-127"/>
                <a:ea typeface="맑은 고딕" pitchFamily="50" charset="-127"/>
                <a:hlinkClick r:id="rId4"/>
              </a:rPr>
              <a:t>kwan.choi@vibrasystem.co.kr</a:t>
            </a:r>
            <a:endParaRPr lang="en-US" altLang="ko-KR" sz="2000" b="1" dirty="0">
              <a:latin typeface="맑은 고딕" pitchFamily="50" charset="-127"/>
              <a:ea typeface="맑은 고딕" pitchFamily="50" charset="-127"/>
            </a:endParaRPr>
          </a:p>
          <a:p>
            <a:endParaRPr lang="en-US" altLang="ko-KR" sz="2000" b="1" dirty="0">
              <a:latin typeface="맑은 고딕" pitchFamily="50" charset="-127"/>
              <a:ea typeface="맑은 고딕" pitchFamily="50" charset="-127"/>
            </a:endParaRPr>
          </a:p>
          <a:p>
            <a:r>
              <a:rPr lang="en-US" altLang="ko-KR" sz="2000" b="1" dirty="0" smtClean="0">
                <a:latin typeface="맑은 고딕" pitchFamily="50" charset="-127"/>
                <a:ea typeface="맑은 고딕" pitchFamily="50" charset="-127"/>
              </a:rPr>
              <a:t>Mobile; +82-10 </a:t>
            </a:r>
            <a:r>
              <a:rPr lang="en-US" altLang="ko-KR" sz="2000" b="1" dirty="0">
                <a:latin typeface="맑은 고딕" pitchFamily="50" charset="-127"/>
                <a:ea typeface="맑은 고딕" pitchFamily="50" charset="-127"/>
              </a:rPr>
              <a:t>2305 6343</a:t>
            </a:r>
            <a:endParaRPr lang="ko-KR" altLang="en-US" sz="2000" b="1" dirty="0">
              <a:latin typeface="맑은 고딕" pitchFamily="50" charset="-127"/>
              <a:ea typeface="맑은 고딕" pitchFamily="50" charset="-127"/>
            </a:endParaRPr>
          </a:p>
        </p:txBody>
      </p:sp>
      <p:pic>
        <p:nvPicPr>
          <p:cNvPr id="1026" name="Picture 2"/>
          <p:cNvPicPr>
            <a:picLocks noChangeAspect="1" noChangeArrowheads="1"/>
          </p:cNvPicPr>
          <p:nvPr/>
        </p:nvPicPr>
        <p:blipFill>
          <a:blip r:embed="rId5" cstate="print"/>
          <a:srcRect/>
          <a:stretch>
            <a:fillRect/>
          </a:stretch>
        </p:blipFill>
        <p:spPr bwMode="auto">
          <a:xfrm>
            <a:off x="1546072" y="764001"/>
            <a:ext cx="54864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idx="4294967295"/>
          </p:nvPr>
        </p:nvSpPr>
        <p:spPr>
          <a:xfrm>
            <a:off x="177800" y="55563"/>
            <a:ext cx="6986588" cy="565150"/>
          </a:xfrm>
        </p:spPr>
        <p:txBody>
          <a:bodyPr lIns="91361" tIns="45653" rIns="91361" bIns="45653"/>
          <a:lstStyle/>
          <a:p>
            <a:pPr algn="l" defTabSz="809625" eaLnBrk="1" hangingPunct="1">
              <a:lnSpc>
                <a:spcPct val="100000"/>
              </a:lnSpc>
            </a:pPr>
            <a:r>
              <a:rPr lang="en-US" altLang="ko-KR" sz="3200" b="1" dirty="0" smtClean="0">
                <a:solidFill>
                  <a:srgbClr val="FFFFFF"/>
                </a:solidFill>
                <a:latin typeface="맑은 고딕" pitchFamily="50" charset="-127"/>
                <a:ea typeface="맑은 고딕" pitchFamily="50" charset="-127"/>
                <a:sym typeface="Wingdings" pitchFamily="2" charset="2"/>
              </a:rPr>
              <a:t>Why Video Polygraph system?</a:t>
            </a:r>
            <a:endParaRPr lang="ko-KR" altLang="en-US" sz="3200" b="1" dirty="0" smtClean="0">
              <a:solidFill>
                <a:srgbClr val="FFFFFF"/>
              </a:solidFill>
              <a:latin typeface="맑은 고딕" pitchFamily="50" charset="-127"/>
              <a:ea typeface="맑은 고딕" pitchFamily="50" charset="-127"/>
              <a:sym typeface="Wingdings" pitchFamily="2" charset="2"/>
            </a:endParaRPr>
          </a:p>
        </p:txBody>
      </p:sp>
      <p:sp>
        <p:nvSpPr>
          <p:cNvPr id="38915" name="Rectangle 5"/>
          <p:cNvSpPr>
            <a:spLocks noChangeArrowheads="1"/>
          </p:cNvSpPr>
          <p:nvPr/>
        </p:nvSpPr>
        <p:spPr bwMode="auto">
          <a:xfrm>
            <a:off x="146050" y="2779713"/>
            <a:ext cx="8893175" cy="3817937"/>
          </a:xfrm>
          <a:prstGeom prst="rect">
            <a:avLst/>
          </a:prstGeom>
          <a:solidFill>
            <a:srgbClr val="D9D9D9">
              <a:alpha val="12941"/>
            </a:srgbClr>
          </a:solidFill>
          <a:ln w="25282">
            <a:solidFill>
              <a:srgbClr val="4DB887"/>
            </a:solidFill>
            <a:miter lim="800000"/>
            <a:headEnd/>
            <a:tailEnd/>
          </a:ln>
        </p:spPr>
        <p:txBody>
          <a:bodyPr wrap="none"/>
          <a:lstStyle/>
          <a:p>
            <a:endParaRPr lang="ko-KR" altLang="en-US"/>
          </a:p>
        </p:txBody>
      </p:sp>
      <p:pic>
        <p:nvPicPr>
          <p:cNvPr id="38916" name="Picture 6"/>
          <p:cNvPicPr>
            <a:picLocks noChangeAspect="1" noChangeArrowheads="1"/>
          </p:cNvPicPr>
          <p:nvPr/>
        </p:nvPicPr>
        <p:blipFill>
          <a:blip r:embed="rId2" cstate="print"/>
          <a:srcRect b="21428"/>
          <a:stretch>
            <a:fillRect/>
          </a:stretch>
        </p:blipFill>
        <p:spPr bwMode="auto">
          <a:xfrm>
            <a:off x="5548313" y="3289300"/>
            <a:ext cx="3240087" cy="2155825"/>
          </a:xfrm>
          <a:prstGeom prst="rect">
            <a:avLst/>
          </a:prstGeom>
          <a:noFill/>
          <a:ln w="25282">
            <a:noFill/>
            <a:miter lim="800000"/>
            <a:headEnd/>
            <a:tailEnd/>
          </a:ln>
        </p:spPr>
      </p:pic>
      <p:sp>
        <p:nvSpPr>
          <p:cNvPr id="38917" name="AutoShape 7"/>
          <p:cNvSpPr>
            <a:spLocks noChangeArrowheads="1"/>
          </p:cNvSpPr>
          <p:nvPr/>
        </p:nvSpPr>
        <p:spPr bwMode="auto">
          <a:xfrm>
            <a:off x="84138" y="908055"/>
            <a:ext cx="8964612" cy="1656621"/>
          </a:xfrm>
          <a:prstGeom prst="roundRect">
            <a:avLst>
              <a:gd name="adj" fmla="val 523"/>
            </a:avLst>
          </a:prstGeom>
          <a:noFill/>
          <a:ln w="25282">
            <a:solidFill>
              <a:srgbClr val="00B050"/>
            </a:solidFill>
            <a:round/>
            <a:headEnd/>
            <a:tailEnd/>
          </a:ln>
        </p:spPr>
        <p:txBody>
          <a:bodyPr lIns="89910" tIns="46713" rIns="89910" bIns="46713" anchor="ctr"/>
          <a:lstStyle/>
          <a:p>
            <a:pPr defTabSz="809625">
              <a:buFontTx/>
              <a:buChar char="-"/>
            </a:pPr>
            <a:r>
              <a:rPr lang="en-US" altLang="ko-KR" sz="1800" b="1" dirty="0" smtClean="0">
                <a:solidFill>
                  <a:srgbClr val="14294A"/>
                </a:solidFill>
                <a:ea typeface="맑은 고딕" pitchFamily="50" charset="-127"/>
                <a:cs typeface="Arial" pitchFamily="34" charset="0"/>
                <a:sym typeface="Wingdings" pitchFamily="2" charset="2"/>
              </a:rPr>
              <a:t> Contactless and </a:t>
            </a:r>
            <a:r>
              <a:rPr lang="en-US" altLang="ko-KR" sz="1800" b="1" dirty="0" err="1" smtClean="0">
                <a:solidFill>
                  <a:srgbClr val="14294A"/>
                </a:solidFill>
                <a:ea typeface="맑은 고딕" pitchFamily="50" charset="-127"/>
                <a:cs typeface="Arial" pitchFamily="34" charset="0"/>
                <a:sym typeface="Wingdings" pitchFamily="2" charset="2"/>
              </a:rPr>
              <a:t>Nonrestraint</a:t>
            </a:r>
            <a:r>
              <a:rPr lang="en-US" altLang="ko-KR" sz="1800" b="1" dirty="0" smtClean="0">
                <a:solidFill>
                  <a:srgbClr val="14294A"/>
                </a:solidFill>
                <a:ea typeface="맑은 고딕" pitchFamily="50" charset="-127"/>
                <a:cs typeface="Arial" pitchFamily="34" charset="0"/>
                <a:sym typeface="Wingdings" pitchFamily="2" charset="2"/>
              </a:rPr>
              <a:t>  investigation</a:t>
            </a:r>
          </a:p>
          <a:p>
            <a:pPr defTabSz="809625">
              <a:buFontTx/>
              <a:buChar char="-"/>
            </a:pPr>
            <a:r>
              <a:rPr lang="en-US" altLang="ko-KR" sz="1800" b="1" dirty="0" smtClean="0">
                <a:solidFill>
                  <a:srgbClr val="14294A"/>
                </a:solidFill>
                <a:ea typeface="맑은 고딕" pitchFamily="50" charset="-127"/>
                <a:cs typeface="Arial" pitchFamily="34" charset="0"/>
                <a:sym typeface="Wingdings" pitchFamily="2" charset="2"/>
              </a:rPr>
              <a:t> </a:t>
            </a:r>
            <a:r>
              <a:rPr lang="en-US" altLang="ko-KR" sz="1800" b="1" dirty="0" err="1" smtClean="0">
                <a:solidFill>
                  <a:srgbClr val="14294A"/>
                </a:solidFill>
                <a:ea typeface="맑은 고딕" pitchFamily="50" charset="-127"/>
                <a:cs typeface="Arial" pitchFamily="34" charset="0"/>
                <a:sym typeface="Wingdings" pitchFamily="2" charset="2"/>
              </a:rPr>
              <a:t>Vibra</a:t>
            </a:r>
            <a:r>
              <a:rPr lang="en-US" altLang="ko-KR" sz="1800" b="1" dirty="0" smtClean="0">
                <a:solidFill>
                  <a:srgbClr val="14294A"/>
                </a:solidFill>
                <a:ea typeface="맑은 고딕" pitchFamily="50" charset="-127"/>
                <a:cs typeface="Arial" pitchFamily="34" charset="0"/>
                <a:sym typeface="Wingdings" pitchFamily="2" charset="2"/>
              </a:rPr>
              <a:t> Image technology basis by using video image</a:t>
            </a:r>
          </a:p>
          <a:p>
            <a:pPr defTabSz="809625">
              <a:buFontTx/>
              <a:buChar char="-"/>
            </a:pPr>
            <a:r>
              <a:rPr lang="en-US" altLang="ko-KR" sz="1800" b="1" dirty="0" smtClean="0">
                <a:solidFill>
                  <a:srgbClr val="14294A"/>
                </a:solidFill>
                <a:ea typeface="맑은 고딕" pitchFamily="50" charset="-127"/>
                <a:cs typeface="Arial" pitchFamily="34" charset="0"/>
                <a:sym typeface="Wingdings" pitchFamily="2" charset="2"/>
              </a:rPr>
              <a:t> 100% Compatible process of Question and Answer with traditional Polygraph </a:t>
            </a:r>
          </a:p>
          <a:p>
            <a:pPr defTabSz="809625"/>
            <a:r>
              <a:rPr lang="en-US" altLang="ko-KR" sz="1800" b="1" dirty="0" smtClean="0">
                <a:solidFill>
                  <a:srgbClr val="14294A"/>
                </a:solidFill>
                <a:ea typeface="맑은 고딕" pitchFamily="50" charset="-127"/>
                <a:cs typeface="Arial" pitchFamily="34" charset="0"/>
                <a:sym typeface="Wingdings" pitchFamily="2" charset="2"/>
              </a:rPr>
              <a:t>   system (</a:t>
            </a:r>
            <a:r>
              <a:rPr lang="en-US" altLang="ko-KR" sz="1800" b="1" dirty="0" err="1" smtClean="0">
                <a:solidFill>
                  <a:srgbClr val="14294A"/>
                </a:solidFill>
                <a:ea typeface="맑은 고딕" pitchFamily="50" charset="-127"/>
                <a:cs typeface="Arial" pitchFamily="34" charset="0"/>
                <a:sym typeface="Wingdings" pitchFamily="2" charset="2"/>
              </a:rPr>
              <a:t>Beckstar</a:t>
            </a:r>
            <a:r>
              <a:rPr lang="en-US" altLang="ko-KR" sz="1800" b="1" dirty="0" smtClean="0">
                <a:solidFill>
                  <a:srgbClr val="14294A"/>
                </a:solidFill>
                <a:ea typeface="맑은 고딕" pitchFamily="50" charset="-127"/>
                <a:cs typeface="Arial" pitchFamily="34" charset="0"/>
                <a:sym typeface="Wingdings" pitchFamily="2" charset="2"/>
              </a:rPr>
              <a:t> and Utah….)</a:t>
            </a:r>
            <a:endParaRPr lang="en-US" altLang="ko-KR" sz="1800" b="1" dirty="0">
              <a:solidFill>
                <a:srgbClr val="14294A"/>
              </a:solidFill>
              <a:ea typeface="맑은 고딕" pitchFamily="50" charset="-127"/>
              <a:cs typeface="Arial" pitchFamily="34" charset="0"/>
              <a:sym typeface="Wingdings" pitchFamily="2" charset="2"/>
            </a:endParaRPr>
          </a:p>
          <a:p>
            <a:pPr defTabSz="809625">
              <a:buFontTx/>
              <a:buChar char="-"/>
            </a:pPr>
            <a:r>
              <a:rPr lang="en-US" altLang="ko-KR" sz="1800" b="1" dirty="0" smtClean="0">
                <a:solidFill>
                  <a:srgbClr val="14294A"/>
                </a:solidFill>
                <a:ea typeface="맑은 고딕" pitchFamily="50" charset="-127"/>
                <a:cs typeface="Arial" pitchFamily="34" charset="0"/>
                <a:sym typeface="Wingdings" pitchFamily="2" charset="2"/>
              </a:rPr>
              <a:t> Very short period for final judgment </a:t>
            </a:r>
          </a:p>
          <a:p>
            <a:pPr defTabSz="809625"/>
            <a:r>
              <a:rPr lang="en-US" altLang="ko-KR" sz="1800" b="1" dirty="0" smtClean="0">
                <a:solidFill>
                  <a:srgbClr val="14294A"/>
                </a:solidFill>
                <a:ea typeface="맑은 고딕" pitchFamily="50" charset="-127"/>
                <a:cs typeface="Arial" pitchFamily="34" charset="0"/>
                <a:sym typeface="Wingdings" pitchFamily="2" charset="2"/>
              </a:rPr>
              <a:t>- Much less rate in INC judgment to Contacting Polygraph system</a:t>
            </a:r>
            <a:endParaRPr lang="en-US" altLang="ko-KR" sz="1800" b="1" dirty="0">
              <a:solidFill>
                <a:srgbClr val="14294A"/>
              </a:solidFill>
              <a:ea typeface="맑은 고딕" pitchFamily="50" charset="-127"/>
              <a:cs typeface="Arial" pitchFamily="34" charset="0"/>
              <a:sym typeface="Wingdings" pitchFamily="2" charset="2"/>
            </a:endParaRPr>
          </a:p>
        </p:txBody>
      </p:sp>
      <p:sp>
        <p:nvSpPr>
          <p:cNvPr id="38918" name="AutoShape 8"/>
          <p:cNvSpPr>
            <a:spLocks noChangeArrowheads="1"/>
          </p:cNvSpPr>
          <p:nvPr/>
        </p:nvSpPr>
        <p:spPr bwMode="auto">
          <a:xfrm>
            <a:off x="2454275" y="2997200"/>
            <a:ext cx="2879725" cy="2951163"/>
          </a:xfrm>
          <a:prstGeom prst="roundRect">
            <a:avLst>
              <a:gd name="adj" fmla="val 8069"/>
            </a:avLst>
          </a:prstGeom>
          <a:solidFill>
            <a:srgbClr val="87B5E2">
              <a:alpha val="29803"/>
            </a:srgbClr>
          </a:solidFill>
          <a:ln w="25282">
            <a:noFill/>
            <a:round/>
            <a:headEnd/>
            <a:tailEnd/>
          </a:ln>
        </p:spPr>
        <p:txBody>
          <a:bodyPr wrap="none"/>
          <a:lstStyle/>
          <a:p>
            <a:endParaRPr lang="ko-KR" altLang="en-US"/>
          </a:p>
        </p:txBody>
      </p:sp>
      <p:pic>
        <p:nvPicPr>
          <p:cNvPr id="38919" name="Picture 9"/>
          <p:cNvPicPr>
            <a:picLocks noChangeAspect="1" noChangeArrowheads="1"/>
          </p:cNvPicPr>
          <p:nvPr/>
        </p:nvPicPr>
        <p:blipFill>
          <a:blip r:embed="rId3" cstate="print"/>
          <a:srcRect/>
          <a:stretch>
            <a:fillRect/>
          </a:stretch>
        </p:blipFill>
        <p:spPr bwMode="auto">
          <a:xfrm>
            <a:off x="2582863" y="3860800"/>
            <a:ext cx="2101850" cy="1295400"/>
          </a:xfrm>
          <a:prstGeom prst="rect">
            <a:avLst/>
          </a:prstGeom>
          <a:noFill/>
          <a:ln w="25282">
            <a:noFill/>
            <a:miter lim="800000"/>
            <a:headEnd/>
            <a:tailEnd/>
          </a:ln>
        </p:spPr>
      </p:pic>
      <p:pic>
        <p:nvPicPr>
          <p:cNvPr id="38920" name="Picture 10"/>
          <p:cNvPicPr>
            <a:picLocks noChangeAspect="1" noChangeArrowheads="1"/>
          </p:cNvPicPr>
          <p:nvPr/>
        </p:nvPicPr>
        <p:blipFill>
          <a:blip r:embed="rId4" cstate="print"/>
          <a:srcRect/>
          <a:stretch>
            <a:fillRect/>
          </a:stretch>
        </p:blipFill>
        <p:spPr bwMode="auto">
          <a:xfrm>
            <a:off x="4756150" y="4221163"/>
            <a:ext cx="428625" cy="684212"/>
          </a:xfrm>
          <a:prstGeom prst="rect">
            <a:avLst/>
          </a:prstGeom>
          <a:noFill/>
          <a:ln w="25282">
            <a:noFill/>
            <a:miter lim="800000"/>
            <a:headEnd/>
            <a:tailEnd/>
          </a:ln>
        </p:spPr>
      </p:pic>
      <p:sp>
        <p:nvSpPr>
          <p:cNvPr id="38921" name="Rectangle 11"/>
          <p:cNvSpPr>
            <a:spLocks noChangeArrowheads="1"/>
          </p:cNvSpPr>
          <p:nvPr/>
        </p:nvSpPr>
        <p:spPr bwMode="auto">
          <a:xfrm>
            <a:off x="2593975" y="3140075"/>
            <a:ext cx="2447925" cy="584200"/>
          </a:xfrm>
          <a:prstGeom prst="rect">
            <a:avLst/>
          </a:prstGeom>
          <a:noFill/>
          <a:ln w="25282">
            <a:noFill/>
            <a:miter lim="800000"/>
            <a:headEnd/>
            <a:tailEnd/>
          </a:ln>
        </p:spPr>
        <p:txBody>
          <a:bodyPr lIns="89910" tIns="46713" rIns="89910" bIns="46713"/>
          <a:lstStyle/>
          <a:p>
            <a:pPr algn="ctr" defTabSz="809625"/>
            <a:r>
              <a:rPr lang="en-US" altLang="ko-KR" sz="1800" b="1" dirty="0" err="1" smtClean="0">
                <a:solidFill>
                  <a:srgbClr val="FF0000"/>
                </a:solidFill>
                <a:latin typeface="맑은 고딕" pitchFamily="50" charset="-127"/>
                <a:ea typeface="맑은 고딕" pitchFamily="50" charset="-127"/>
                <a:sym typeface="Wingdings" pitchFamily="2" charset="2"/>
              </a:rPr>
              <a:t>VibraImage</a:t>
            </a:r>
            <a:r>
              <a:rPr lang="en-US" altLang="ko-KR" sz="1800" b="1" dirty="0" smtClean="0">
                <a:solidFill>
                  <a:srgbClr val="FF0000"/>
                </a:solidFill>
                <a:latin typeface="맑은 고딕" pitchFamily="50" charset="-127"/>
                <a:ea typeface="맑은 고딕" pitchFamily="50" charset="-127"/>
                <a:sym typeface="Wingdings" pitchFamily="2" charset="2"/>
              </a:rPr>
              <a:t> Technology basis</a:t>
            </a:r>
            <a:r>
              <a:rPr lang="ko-KR" altLang="en-US" sz="1800" b="1" dirty="0" smtClean="0">
                <a:solidFill>
                  <a:srgbClr val="FF0000"/>
                </a:solidFill>
                <a:latin typeface="맑은 고딕" pitchFamily="50" charset="-127"/>
                <a:ea typeface="맑은 고딕" pitchFamily="50" charset="-127"/>
                <a:sym typeface="Wingdings" pitchFamily="2" charset="2"/>
              </a:rPr>
              <a:t> </a:t>
            </a:r>
            <a:endParaRPr lang="ko-KR" altLang="en-US" sz="1800" b="1" dirty="0">
              <a:solidFill>
                <a:srgbClr val="FF0000"/>
              </a:solidFill>
              <a:latin typeface="맑은 고딕" pitchFamily="50" charset="-127"/>
              <a:ea typeface="맑은 고딕" pitchFamily="50" charset="-127"/>
              <a:sym typeface="Wingdings" pitchFamily="2" charset="2"/>
            </a:endParaRPr>
          </a:p>
        </p:txBody>
      </p:sp>
      <p:grpSp>
        <p:nvGrpSpPr>
          <p:cNvPr id="38922" name="Group 12"/>
          <p:cNvGrpSpPr>
            <a:grpSpLocks/>
          </p:cNvGrpSpPr>
          <p:nvPr/>
        </p:nvGrpSpPr>
        <p:grpSpPr bwMode="auto">
          <a:xfrm>
            <a:off x="5908675" y="3068638"/>
            <a:ext cx="1295400" cy="1290637"/>
            <a:chOff x="3722" y="1933"/>
            <a:chExt cx="816" cy="813"/>
          </a:xfrm>
        </p:grpSpPr>
        <p:sp>
          <p:nvSpPr>
            <p:cNvPr id="2" name="Oval 13"/>
            <p:cNvSpPr>
              <a:spLocks noChangeArrowheads="1"/>
            </p:cNvSpPr>
            <p:nvPr/>
          </p:nvSpPr>
          <p:spPr bwMode="auto">
            <a:xfrm>
              <a:off x="3722" y="1933"/>
              <a:ext cx="816" cy="813"/>
            </a:xfrm>
            <a:prstGeom prst="ellipse">
              <a:avLst/>
            </a:prstGeom>
            <a:blipFill dpi="0" rotWithShape="0">
              <a:blip r:embed="rId5" cstate="print"/>
              <a:srcRect/>
              <a:stretch>
                <a:fillRect/>
              </a:stretch>
            </a:blipFill>
            <a:ln w="9376" cmpd="sng">
              <a:solidFill>
                <a:srgbClr val="86CEAD"/>
              </a:solidFill>
              <a:round/>
              <a:headEnd/>
              <a:tailEnd/>
            </a:ln>
            <a:effectLst>
              <a:outerShdw dist="22938" dir="5400000" algn="ctr" rotWithShape="0">
                <a:srgbClr val="000000"/>
              </a:outerShdw>
            </a:effectLst>
          </p:spPr>
          <p:txBody>
            <a:bodyPr wrap="none"/>
            <a:lstStyle/>
            <a:p>
              <a:pPr>
                <a:defRPr/>
              </a:pPr>
              <a:endParaRPr lang="ko-KR" altLang="en-US">
                <a:ea typeface="+mn-ea"/>
                <a:cs typeface="Arial" pitchFamily="34" charset="0"/>
              </a:endParaRPr>
            </a:p>
          </p:txBody>
        </p:sp>
        <p:sp>
          <p:nvSpPr>
            <p:cNvPr id="38936" name="Rectangle 14"/>
            <p:cNvSpPr>
              <a:spLocks noChangeArrowheads="1"/>
            </p:cNvSpPr>
            <p:nvPr/>
          </p:nvSpPr>
          <p:spPr bwMode="auto">
            <a:xfrm>
              <a:off x="3862" y="2072"/>
              <a:ext cx="605" cy="533"/>
            </a:xfrm>
            <a:prstGeom prst="rect">
              <a:avLst/>
            </a:prstGeom>
            <a:noFill/>
            <a:ln w="25282">
              <a:noFill/>
              <a:miter lim="800000"/>
              <a:headEnd/>
              <a:tailEnd/>
            </a:ln>
          </p:spPr>
          <p:txBody>
            <a:bodyPr lIns="89910" tIns="46713" rIns="89910" bIns="46713"/>
            <a:lstStyle/>
            <a:p>
              <a:pPr defTabSz="809625"/>
              <a:r>
                <a:rPr lang="en-US" altLang="ko-KR" sz="1800" b="1" dirty="0" smtClean="0">
                  <a:solidFill>
                    <a:srgbClr val="000000"/>
                  </a:solidFill>
                  <a:latin typeface="맑은 고딕" pitchFamily="50" charset="-127"/>
                  <a:ea typeface="맑은 고딕" pitchFamily="50" charset="-127"/>
                  <a:sym typeface="Wingdings" pitchFamily="2" charset="2"/>
                </a:rPr>
                <a:t>Civil</a:t>
              </a:r>
            </a:p>
            <a:p>
              <a:pPr defTabSz="809625"/>
              <a:r>
                <a:rPr lang="en-US" altLang="ko-KR" sz="1800" b="1" dirty="0" smtClean="0">
                  <a:solidFill>
                    <a:srgbClr val="000000"/>
                  </a:solidFill>
                  <a:latin typeface="맑은 고딕" pitchFamily="50" charset="-127"/>
                  <a:ea typeface="맑은 고딕" pitchFamily="50" charset="-127"/>
                  <a:sym typeface="Wingdings" pitchFamily="2" charset="2"/>
                </a:rPr>
                <a:t>Liberty</a:t>
              </a:r>
              <a:endParaRPr lang="ko-KR" altLang="en-US" sz="1800" b="1" dirty="0">
                <a:solidFill>
                  <a:srgbClr val="000000"/>
                </a:solidFill>
                <a:latin typeface="맑은 고딕" pitchFamily="50" charset="-127"/>
                <a:ea typeface="맑은 고딕" pitchFamily="50" charset="-127"/>
                <a:sym typeface="Wingdings" pitchFamily="2" charset="2"/>
              </a:endParaRPr>
            </a:p>
          </p:txBody>
        </p:sp>
      </p:grpSp>
      <p:grpSp>
        <p:nvGrpSpPr>
          <p:cNvPr id="38923" name="Group 15"/>
          <p:cNvGrpSpPr>
            <a:grpSpLocks/>
          </p:cNvGrpSpPr>
          <p:nvPr/>
        </p:nvGrpSpPr>
        <p:grpSpPr bwMode="auto">
          <a:xfrm>
            <a:off x="7204075" y="3068638"/>
            <a:ext cx="1295400" cy="1295400"/>
            <a:chOff x="4538" y="1933"/>
            <a:chExt cx="816" cy="816"/>
          </a:xfrm>
        </p:grpSpPr>
        <p:sp>
          <p:nvSpPr>
            <p:cNvPr id="3" name="Oval 16"/>
            <p:cNvSpPr>
              <a:spLocks noChangeArrowheads="1"/>
            </p:cNvSpPr>
            <p:nvPr/>
          </p:nvSpPr>
          <p:spPr bwMode="auto">
            <a:xfrm>
              <a:off x="4538" y="1933"/>
              <a:ext cx="816" cy="816"/>
            </a:xfrm>
            <a:prstGeom prst="ellipse">
              <a:avLst/>
            </a:prstGeom>
            <a:blipFill dpi="0" rotWithShape="0">
              <a:blip r:embed="rId6" cstate="print"/>
              <a:srcRect/>
              <a:stretch>
                <a:fillRect/>
              </a:stretch>
            </a:blipFill>
            <a:ln w="9376" cmpd="sng">
              <a:solidFill>
                <a:srgbClr val="82B1DF"/>
              </a:solidFill>
              <a:round/>
              <a:headEnd/>
              <a:tailEnd/>
            </a:ln>
            <a:effectLst>
              <a:outerShdw dist="22938" dir="5400000" algn="ctr" rotWithShape="0">
                <a:srgbClr val="000000"/>
              </a:outerShdw>
            </a:effectLst>
          </p:spPr>
          <p:txBody>
            <a:bodyPr wrap="none"/>
            <a:lstStyle/>
            <a:p>
              <a:pPr>
                <a:defRPr/>
              </a:pPr>
              <a:endParaRPr lang="ko-KR" altLang="en-US">
                <a:ea typeface="+mn-ea"/>
                <a:cs typeface="Arial" pitchFamily="34" charset="0"/>
              </a:endParaRPr>
            </a:p>
          </p:txBody>
        </p:sp>
        <p:sp>
          <p:nvSpPr>
            <p:cNvPr id="38934" name="Rectangle 20"/>
            <p:cNvSpPr>
              <a:spLocks noChangeArrowheads="1"/>
            </p:cNvSpPr>
            <p:nvPr/>
          </p:nvSpPr>
          <p:spPr bwMode="auto">
            <a:xfrm>
              <a:off x="4604" y="2069"/>
              <a:ext cx="596" cy="523"/>
            </a:xfrm>
            <a:prstGeom prst="rect">
              <a:avLst/>
            </a:prstGeom>
            <a:noFill/>
            <a:ln w="25282">
              <a:noFill/>
              <a:miter lim="800000"/>
              <a:headEnd/>
              <a:tailEnd/>
            </a:ln>
          </p:spPr>
          <p:txBody>
            <a:bodyPr wrap="none" lIns="89910" tIns="46713" rIns="89910" bIns="46713"/>
            <a:lstStyle/>
            <a:p>
              <a:pPr defTabSz="809625"/>
              <a:r>
                <a:rPr lang="en-US" altLang="ko-KR" sz="1800" b="1" dirty="0" smtClean="0">
                  <a:solidFill>
                    <a:srgbClr val="000000"/>
                  </a:solidFill>
                  <a:latin typeface="맑은 고딕" pitchFamily="50" charset="-127"/>
                  <a:ea typeface="맑은 고딕" pitchFamily="50" charset="-127"/>
                  <a:sym typeface="Wingdings" pitchFamily="2" charset="2"/>
                </a:rPr>
                <a:t>Scientific </a:t>
              </a:r>
            </a:p>
            <a:p>
              <a:pPr defTabSz="809625"/>
              <a:r>
                <a:rPr lang="en-US" altLang="ko-KR" sz="1800" b="1" dirty="0" err="1" smtClean="0">
                  <a:solidFill>
                    <a:srgbClr val="000000"/>
                  </a:solidFill>
                  <a:latin typeface="맑은 고딕" pitchFamily="50" charset="-127"/>
                  <a:ea typeface="맑은 고딕" pitchFamily="50" charset="-127"/>
                  <a:sym typeface="Wingdings" pitchFamily="2" charset="2"/>
                </a:rPr>
                <a:t>Investiga</a:t>
              </a:r>
              <a:r>
                <a:rPr lang="en-US" altLang="ko-KR" sz="1800" b="1" dirty="0" smtClean="0">
                  <a:solidFill>
                    <a:srgbClr val="000000"/>
                  </a:solidFill>
                  <a:latin typeface="맑은 고딕" pitchFamily="50" charset="-127"/>
                  <a:ea typeface="맑은 고딕" pitchFamily="50" charset="-127"/>
                  <a:sym typeface="Wingdings" pitchFamily="2" charset="2"/>
                </a:rPr>
                <a:t>-</a:t>
              </a:r>
            </a:p>
            <a:p>
              <a:pPr defTabSz="809625"/>
              <a:r>
                <a:rPr lang="en-US" altLang="ko-KR" sz="1800" b="1" dirty="0" err="1" smtClean="0">
                  <a:solidFill>
                    <a:srgbClr val="000000"/>
                  </a:solidFill>
                  <a:latin typeface="맑은 고딕" pitchFamily="50" charset="-127"/>
                  <a:ea typeface="맑은 고딕" pitchFamily="50" charset="-127"/>
                  <a:sym typeface="Wingdings" pitchFamily="2" charset="2"/>
                </a:rPr>
                <a:t>tion</a:t>
              </a:r>
              <a:endParaRPr lang="ko-KR" altLang="en-US" sz="1800" b="1" dirty="0">
                <a:solidFill>
                  <a:srgbClr val="000000"/>
                </a:solidFill>
                <a:latin typeface="맑은 고딕" pitchFamily="50" charset="-127"/>
                <a:ea typeface="맑은 고딕" pitchFamily="50" charset="-127"/>
                <a:sym typeface="Wingdings" pitchFamily="2" charset="2"/>
              </a:endParaRPr>
            </a:p>
          </p:txBody>
        </p:sp>
      </p:grpSp>
      <p:pic>
        <p:nvPicPr>
          <p:cNvPr id="38924" name="Picture 21"/>
          <p:cNvPicPr>
            <a:picLocks noChangeAspect="1" noChangeArrowheads="1"/>
          </p:cNvPicPr>
          <p:nvPr/>
        </p:nvPicPr>
        <p:blipFill>
          <a:blip r:embed="rId7" cstate="print"/>
          <a:srcRect b="16028"/>
          <a:stretch>
            <a:fillRect/>
          </a:stretch>
        </p:blipFill>
        <p:spPr bwMode="auto">
          <a:xfrm>
            <a:off x="292100" y="3860800"/>
            <a:ext cx="1003300" cy="623888"/>
          </a:xfrm>
          <a:prstGeom prst="rect">
            <a:avLst/>
          </a:prstGeom>
          <a:noFill/>
          <a:ln w="25282">
            <a:noFill/>
            <a:miter lim="800000"/>
            <a:headEnd/>
            <a:tailEnd/>
          </a:ln>
        </p:spPr>
      </p:pic>
      <p:pic>
        <p:nvPicPr>
          <p:cNvPr id="38925" name="Picture 22">
            <a:hlinkClick r:id="rId8"/>
          </p:cNvPr>
          <p:cNvPicPr>
            <a:picLocks noChangeAspect="1" noChangeArrowheads="1"/>
          </p:cNvPicPr>
          <p:nvPr/>
        </p:nvPicPr>
        <p:blipFill>
          <a:blip r:embed="rId9" cstate="print"/>
          <a:srcRect/>
          <a:stretch>
            <a:fillRect/>
          </a:stretch>
        </p:blipFill>
        <p:spPr bwMode="auto">
          <a:xfrm>
            <a:off x="1373188" y="3282950"/>
            <a:ext cx="935037" cy="1152525"/>
          </a:xfrm>
          <a:prstGeom prst="rect">
            <a:avLst/>
          </a:prstGeom>
          <a:noFill/>
          <a:ln w="25282">
            <a:noFill/>
            <a:miter lim="800000"/>
            <a:headEnd/>
            <a:tailEnd/>
          </a:ln>
        </p:spPr>
      </p:pic>
      <p:pic>
        <p:nvPicPr>
          <p:cNvPr id="38926" name="Picture 23"/>
          <p:cNvPicPr>
            <a:picLocks noChangeAspect="1" noChangeArrowheads="1"/>
          </p:cNvPicPr>
          <p:nvPr/>
        </p:nvPicPr>
        <p:blipFill>
          <a:blip r:embed="rId10" cstate="print"/>
          <a:srcRect/>
          <a:stretch>
            <a:fillRect/>
          </a:stretch>
        </p:blipFill>
        <p:spPr bwMode="auto">
          <a:xfrm>
            <a:off x="292100" y="4795838"/>
            <a:ext cx="1441450" cy="1081087"/>
          </a:xfrm>
          <a:prstGeom prst="rect">
            <a:avLst/>
          </a:prstGeom>
          <a:noFill/>
          <a:ln w="25282">
            <a:noFill/>
            <a:miter lim="800000"/>
            <a:headEnd/>
            <a:tailEnd/>
          </a:ln>
        </p:spPr>
      </p:pic>
      <p:sp>
        <p:nvSpPr>
          <p:cNvPr id="6159" name="Freeform 24"/>
          <p:cNvSpPr>
            <a:spLocks noChangeArrowheads="1"/>
          </p:cNvSpPr>
          <p:nvPr/>
        </p:nvSpPr>
        <p:spPr bwMode="auto">
          <a:xfrm>
            <a:off x="1804988" y="5084763"/>
            <a:ext cx="4032250" cy="865182"/>
          </a:xfrm>
          <a:custGeom>
            <a:avLst/>
            <a:gdLst>
              <a:gd name="T0" fmla="*/ 0 w 2540"/>
              <a:gd name="T1" fmla="*/ 2147483647 h 499"/>
              <a:gd name="T2" fmla="*/ 2147483647 w 2540"/>
              <a:gd name="T3" fmla="*/ 2147483647 h 499"/>
              <a:gd name="T4" fmla="*/ 2147483647 w 2540"/>
              <a:gd name="T5" fmla="*/ 2147483647 h 499"/>
              <a:gd name="T6" fmla="*/ 0 w 2540"/>
              <a:gd name="T7" fmla="*/ 2147483647 h 499"/>
              <a:gd name="T8" fmla="*/ 0 w 2540"/>
              <a:gd name="T9" fmla="*/ 2147483647 h 499"/>
              <a:gd name="T10" fmla="*/ 2147483647 w 2540"/>
              <a:gd name="T11" fmla="*/ 2147483647 h 499"/>
              <a:gd name="T12" fmla="*/ 2147483647 w 2540"/>
              <a:gd name="T13" fmla="*/ 2147483647 h 499"/>
              <a:gd name="T14" fmla="*/ 2147483647 w 2540"/>
              <a:gd name="T15" fmla="*/ 2147483647 h 499"/>
              <a:gd name="T16" fmla="*/ 2147483647 w 2540"/>
              <a:gd name="T17" fmla="*/ 2147483647 h 499"/>
              <a:gd name="T18" fmla="*/ 2147483647 w 2540"/>
              <a:gd name="T19" fmla="*/ 2147483647 h 499"/>
              <a:gd name="T20" fmla="*/ 2147483647 w 2540"/>
              <a:gd name="T21" fmla="*/ 2147483647 h 499"/>
              <a:gd name="T22" fmla="*/ 2147483647 w 2540"/>
              <a:gd name="T23" fmla="*/ 2147483647 h 499"/>
              <a:gd name="T24" fmla="*/ 2147483647 w 2540"/>
              <a:gd name="T25" fmla="*/ 0 h 499"/>
              <a:gd name="T26" fmla="*/ 2147483647 w 2540"/>
              <a:gd name="T27" fmla="*/ 2147483647 h 499"/>
              <a:gd name="T28" fmla="*/ 2147483647 w 2540"/>
              <a:gd name="T29" fmla="*/ 2147483647 h 499"/>
              <a:gd name="T30" fmla="*/ 2147483647 w 2540"/>
              <a:gd name="T31" fmla="*/ 2147483647 h 499"/>
              <a:gd name="T32" fmla="*/ 2147483647 w 2540"/>
              <a:gd name="T33" fmla="*/ 2147483647 h 499"/>
              <a:gd name="T34" fmla="*/ 2147483647 w 2540"/>
              <a:gd name="T35" fmla="*/ 2147483647 h 4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0"/>
              <a:gd name="T55" fmla="*/ 0 h 499"/>
              <a:gd name="T56" fmla="*/ 2540 w 2540"/>
              <a:gd name="T57" fmla="*/ 499 h 4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0" h="499">
                <a:moveTo>
                  <a:pt x="0" y="124"/>
                </a:moveTo>
                <a:lnTo>
                  <a:pt x="16" y="124"/>
                </a:lnTo>
                <a:lnTo>
                  <a:pt x="16" y="373"/>
                </a:lnTo>
                <a:lnTo>
                  <a:pt x="0" y="373"/>
                </a:lnTo>
                <a:lnTo>
                  <a:pt x="0" y="124"/>
                </a:lnTo>
                <a:close/>
                <a:moveTo>
                  <a:pt x="31" y="124"/>
                </a:moveTo>
                <a:lnTo>
                  <a:pt x="63" y="124"/>
                </a:lnTo>
                <a:lnTo>
                  <a:pt x="63" y="373"/>
                </a:lnTo>
                <a:lnTo>
                  <a:pt x="31" y="373"/>
                </a:lnTo>
                <a:lnTo>
                  <a:pt x="31" y="124"/>
                </a:lnTo>
                <a:close/>
                <a:moveTo>
                  <a:pt x="77" y="124"/>
                </a:moveTo>
                <a:lnTo>
                  <a:pt x="2289" y="124"/>
                </a:lnTo>
                <a:lnTo>
                  <a:pt x="2289" y="0"/>
                </a:lnTo>
                <a:lnTo>
                  <a:pt x="2540" y="249"/>
                </a:lnTo>
                <a:lnTo>
                  <a:pt x="2289" y="499"/>
                </a:lnTo>
                <a:lnTo>
                  <a:pt x="2289" y="373"/>
                </a:lnTo>
                <a:lnTo>
                  <a:pt x="77" y="373"/>
                </a:lnTo>
                <a:lnTo>
                  <a:pt x="77" y="124"/>
                </a:lnTo>
                <a:close/>
              </a:path>
            </a:pathLst>
          </a:custGeom>
          <a:blipFill dpi="0" rotWithShape="0">
            <a:blip r:embed="rId11" cstate="print"/>
            <a:srcRect/>
            <a:stretch>
              <a:fillRect/>
            </a:stretch>
          </a:blipFill>
          <a:ln w="9376">
            <a:solidFill>
              <a:srgbClr val="245094"/>
            </a:solidFill>
            <a:round/>
            <a:headEnd/>
            <a:tailEnd/>
          </a:ln>
          <a:effectLst>
            <a:outerShdw dist="22938" dir="5400000" algn="ctr" rotWithShape="0">
              <a:srgbClr val="000000"/>
            </a:outerShdw>
          </a:effectLst>
        </p:spPr>
        <p:txBody>
          <a:bodyPr lIns="89910" tIns="46713" rIns="89910" bIns="46713" anchor="ctr"/>
          <a:lstStyle/>
          <a:p>
            <a:pPr algn="ctr" defTabSz="809625">
              <a:defRPr/>
            </a:pPr>
            <a:r>
              <a:rPr lang="en-US" altLang="ko-KR" sz="1600" b="1" dirty="0" smtClean="0">
                <a:solidFill>
                  <a:srgbClr val="FFFFFF"/>
                </a:solidFill>
                <a:latin typeface="맑은 고딕" pitchFamily="50" charset="-127"/>
                <a:ea typeface="맑은 고딕" pitchFamily="50" charset="-127"/>
                <a:cs typeface="Arial" pitchFamily="34" charset="0"/>
                <a:sym typeface="Wingdings" pitchFamily="2" charset="2"/>
              </a:rPr>
              <a:t>Overcome limitation &amp; Improvement</a:t>
            </a:r>
            <a:endParaRPr lang="ko-KR" altLang="en-US" sz="1600" b="1" dirty="0">
              <a:solidFill>
                <a:srgbClr val="FFFFFF"/>
              </a:solidFill>
              <a:latin typeface="맑은 고딕" pitchFamily="50" charset="-127"/>
              <a:ea typeface="맑은 고딕" pitchFamily="50" charset="-127"/>
              <a:cs typeface="Arial" pitchFamily="34" charset="0"/>
              <a:sym typeface="Wingdings" pitchFamily="2" charset="2"/>
            </a:endParaRPr>
          </a:p>
        </p:txBody>
      </p:sp>
      <p:sp>
        <p:nvSpPr>
          <p:cNvPr id="38928" name="Rectangle 25"/>
          <p:cNvSpPr>
            <a:spLocks noChangeArrowheads="1"/>
          </p:cNvSpPr>
          <p:nvPr/>
        </p:nvSpPr>
        <p:spPr bwMode="auto">
          <a:xfrm>
            <a:off x="2668588" y="5902325"/>
            <a:ext cx="2447925" cy="574675"/>
          </a:xfrm>
          <a:prstGeom prst="rect">
            <a:avLst/>
          </a:prstGeom>
          <a:solidFill>
            <a:srgbClr val="FFFF00"/>
          </a:solidFill>
          <a:ln w="25282">
            <a:noFill/>
            <a:miter lim="800000"/>
            <a:headEnd/>
            <a:tailEnd/>
          </a:ln>
        </p:spPr>
        <p:txBody>
          <a:bodyPr lIns="89910" tIns="46713" rIns="89910" bIns="46713" anchor="ctr"/>
          <a:lstStyle/>
          <a:p>
            <a:pPr algn="ctr" defTabSz="809625"/>
            <a:r>
              <a:rPr lang="en-US" altLang="ko-KR" sz="2000" b="1" dirty="0" smtClean="0">
                <a:solidFill>
                  <a:srgbClr val="000000"/>
                </a:solidFill>
                <a:latin typeface="맑은 고딕" pitchFamily="50" charset="-127"/>
                <a:ea typeface="맑은 고딕" pitchFamily="50" charset="-127"/>
                <a:sym typeface="Wingdings" pitchFamily="2" charset="2"/>
              </a:rPr>
              <a:t>Contactless, </a:t>
            </a:r>
            <a:r>
              <a:rPr lang="en-US" altLang="ko-KR" sz="2000" b="1" dirty="0" err="1" smtClean="0">
                <a:solidFill>
                  <a:srgbClr val="000000"/>
                </a:solidFill>
                <a:latin typeface="맑은 고딕" pitchFamily="50" charset="-127"/>
                <a:ea typeface="맑은 고딕" pitchFamily="50" charset="-127"/>
                <a:sym typeface="Wingdings" pitchFamily="2" charset="2"/>
              </a:rPr>
              <a:t>Nonrestraint</a:t>
            </a:r>
            <a:endParaRPr lang="ko-KR" altLang="en-US" sz="2000" b="1" dirty="0">
              <a:solidFill>
                <a:srgbClr val="000000"/>
              </a:solidFill>
              <a:latin typeface="맑은 고딕" pitchFamily="50" charset="-127"/>
              <a:ea typeface="맑은 고딕" pitchFamily="50" charset="-127"/>
              <a:sym typeface="Wingdings" pitchFamily="2" charset="2"/>
            </a:endParaRPr>
          </a:p>
        </p:txBody>
      </p:sp>
      <p:sp>
        <p:nvSpPr>
          <p:cNvPr id="38929" name="Rectangle 26"/>
          <p:cNvSpPr>
            <a:spLocks noChangeArrowheads="1"/>
          </p:cNvSpPr>
          <p:nvPr/>
        </p:nvSpPr>
        <p:spPr bwMode="auto">
          <a:xfrm>
            <a:off x="5837238" y="5516563"/>
            <a:ext cx="3201987" cy="1006475"/>
          </a:xfrm>
          <a:prstGeom prst="rect">
            <a:avLst/>
          </a:prstGeom>
          <a:solidFill>
            <a:srgbClr val="92D050"/>
          </a:solidFill>
          <a:ln w="25282">
            <a:noFill/>
            <a:miter lim="800000"/>
            <a:headEnd/>
            <a:tailEnd/>
          </a:ln>
        </p:spPr>
        <p:txBody>
          <a:bodyPr lIns="89910" tIns="46713" rIns="89910" bIns="46713" anchor="ctr"/>
          <a:lstStyle/>
          <a:p>
            <a:pPr algn="ctr" defTabSz="809625"/>
            <a:r>
              <a:rPr lang="en-US" altLang="ko-KR" sz="2000" b="1" dirty="0" smtClean="0">
                <a:solidFill>
                  <a:srgbClr val="000000"/>
                </a:solidFill>
                <a:latin typeface="맑은 고딕" pitchFamily="50" charset="-127"/>
                <a:ea typeface="맑은 고딕" pitchFamily="50" charset="-127"/>
                <a:sym typeface="Wingdings" pitchFamily="2" charset="2"/>
              </a:rPr>
              <a:t>Revolutionary Polygraph </a:t>
            </a:r>
          </a:p>
          <a:p>
            <a:pPr algn="ctr" defTabSz="809625"/>
            <a:r>
              <a:rPr lang="en-US" altLang="ko-KR" sz="2000" b="1" dirty="0" smtClean="0">
                <a:solidFill>
                  <a:srgbClr val="000000"/>
                </a:solidFill>
                <a:latin typeface="맑은 고딕" pitchFamily="50" charset="-127"/>
                <a:ea typeface="맑은 고딕" pitchFamily="50" charset="-127"/>
                <a:sym typeface="Wingdings" pitchFamily="2" charset="2"/>
              </a:rPr>
              <a:t>(Video Polygraph)</a:t>
            </a:r>
            <a:endParaRPr lang="en-US" altLang="ko-KR" sz="2000" b="1" dirty="0">
              <a:solidFill>
                <a:srgbClr val="000000"/>
              </a:solidFill>
              <a:latin typeface="맑은 고딕" pitchFamily="50" charset="-127"/>
              <a:ea typeface="맑은 고딕" pitchFamily="50" charset="-127"/>
              <a:sym typeface="Wingdings" pitchFamily="2" charset="2"/>
            </a:endParaRPr>
          </a:p>
        </p:txBody>
      </p:sp>
      <p:sp>
        <p:nvSpPr>
          <p:cNvPr id="38930" name="AutoShape 27"/>
          <p:cNvSpPr>
            <a:spLocks noChangeArrowheads="1"/>
          </p:cNvSpPr>
          <p:nvPr/>
        </p:nvSpPr>
        <p:spPr bwMode="auto">
          <a:xfrm>
            <a:off x="292100" y="6019800"/>
            <a:ext cx="1438275" cy="503238"/>
          </a:xfrm>
          <a:prstGeom prst="roundRect">
            <a:avLst>
              <a:gd name="adj" fmla="val 2185"/>
            </a:avLst>
          </a:prstGeom>
          <a:solidFill>
            <a:srgbClr val="D9D9D9"/>
          </a:solidFill>
          <a:ln w="25282">
            <a:noFill/>
            <a:round/>
            <a:headEnd/>
            <a:tailEnd/>
          </a:ln>
        </p:spPr>
        <p:txBody>
          <a:bodyPr lIns="89910" tIns="46713" rIns="89910" bIns="46713" anchor="ctr"/>
          <a:lstStyle/>
          <a:p>
            <a:pPr algn="ctr" defTabSz="809625"/>
            <a:r>
              <a:rPr lang="en-US" altLang="ko-KR" sz="2000" b="1" dirty="0" smtClean="0">
                <a:solidFill>
                  <a:srgbClr val="000000"/>
                </a:solidFill>
                <a:latin typeface="맑은 고딕" pitchFamily="50" charset="-127"/>
                <a:ea typeface="맑은 고딕" pitchFamily="50" charset="-127"/>
                <a:sym typeface="Wingdings" pitchFamily="2" charset="2"/>
              </a:rPr>
              <a:t>Bio-Signal</a:t>
            </a:r>
            <a:endParaRPr lang="ko-KR" altLang="en-US" sz="2000" b="1" dirty="0">
              <a:solidFill>
                <a:srgbClr val="000000"/>
              </a:solidFill>
              <a:latin typeface="맑은 고딕" pitchFamily="50" charset="-127"/>
              <a:ea typeface="맑은 고딕" pitchFamily="50" charset="-127"/>
              <a:sym typeface="Wingdings" pitchFamily="2" charset="2"/>
            </a:endParaRPr>
          </a:p>
        </p:txBody>
      </p:sp>
      <p:sp>
        <p:nvSpPr>
          <p:cNvPr id="38931" name="Rectangle 28"/>
          <p:cNvSpPr>
            <a:spLocks noChangeArrowheads="1"/>
          </p:cNvSpPr>
          <p:nvPr/>
        </p:nvSpPr>
        <p:spPr bwMode="auto">
          <a:xfrm>
            <a:off x="3122613" y="6215063"/>
            <a:ext cx="2897187" cy="503237"/>
          </a:xfrm>
          <a:prstGeom prst="rect">
            <a:avLst/>
          </a:prstGeom>
          <a:noFill/>
          <a:ln w="25282">
            <a:noFill/>
            <a:miter lim="800000"/>
            <a:headEnd/>
            <a:tailEnd/>
          </a:ln>
        </p:spPr>
        <p:txBody>
          <a:bodyPr lIns="89966" tIns="46769" rIns="89966" bIns="46769" anchor="ctr"/>
          <a:lstStyle/>
          <a:p>
            <a:pPr marL="449263" indent="-449263" algn="ctr" defTabSz="809625">
              <a:lnSpc>
                <a:spcPct val="110000"/>
              </a:lnSpc>
            </a:pPr>
            <a:r>
              <a:rPr lang="en-US" altLang="ko-KR" sz="1400">
                <a:solidFill>
                  <a:srgbClr val="000000"/>
                </a:solidFill>
                <a:latin typeface="굴림" pitchFamily="50" charset="-127"/>
                <a:sym typeface="Wingdings" pitchFamily="2" charset="2"/>
              </a:rPr>
              <a:t> </a:t>
            </a:r>
          </a:p>
        </p:txBody>
      </p:sp>
      <p:sp>
        <p:nvSpPr>
          <p:cNvPr id="38932" name="슬라이드 번호 개체 틀 31"/>
          <p:cNvSpPr>
            <a:spLocks noGrp="1"/>
          </p:cNvSpPr>
          <p:nvPr>
            <p:ph type="sldNum" sz="quarter" idx="12"/>
          </p:nvPr>
        </p:nvSpPr>
        <p:spPr>
          <a:xfrm>
            <a:off x="8569325" y="6521450"/>
            <a:ext cx="611188" cy="365125"/>
          </a:xfrm>
          <a:noFill/>
        </p:spPr>
        <p:txBody>
          <a:bodyPr/>
          <a:lstStyle/>
          <a:p>
            <a:fld id="{D3B4F32C-5107-4826-99A8-5DB5DE311DFF}" type="slidenum">
              <a:rPr lang="ko-KR" altLang="en-US" smtClean="0">
                <a:latin typeface="맑은 고딕" pitchFamily="50" charset="-127"/>
                <a:ea typeface="맑은 고딕" pitchFamily="50" charset="-127"/>
              </a:rPr>
              <a:pPr/>
              <a:t>2</a:t>
            </a:fld>
            <a:endParaRPr lang="ko-KR" altLang="en-US" smtClean="0">
              <a:latin typeface="맑은 고딕" pitchFamily="50" charset="-127"/>
              <a:ea typeface="맑은 고딕" pitchFamily="50" charset="-127"/>
            </a:endParaRP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idx="4294967295"/>
          </p:nvPr>
        </p:nvSpPr>
        <p:spPr>
          <a:xfrm>
            <a:off x="177800" y="41275"/>
            <a:ext cx="6986588" cy="565150"/>
          </a:xfrm>
        </p:spPr>
        <p:txBody>
          <a:bodyPr lIns="91361" tIns="45653" rIns="91361" bIns="45653"/>
          <a:lstStyle/>
          <a:p>
            <a:pPr algn="l" defTabSz="809625" eaLnBrk="1" hangingPunct="1">
              <a:lnSpc>
                <a:spcPct val="100000"/>
              </a:lnSpc>
            </a:pPr>
            <a:r>
              <a:rPr lang="en-US" altLang="ko-KR" sz="3200" b="1" dirty="0" smtClean="0">
                <a:solidFill>
                  <a:srgbClr val="FFFFFF"/>
                </a:solidFill>
                <a:latin typeface="맑은 고딕" pitchFamily="50" charset="-127"/>
                <a:ea typeface="맑은 고딕" pitchFamily="50" charset="-127"/>
                <a:sym typeface="Wingdings" pitchFamily="2" charset="2"/>
              </a:rPr>
              <a:t>Overview of Video Polygraph</a:t>
            </a:r>
            <a:endParaRPr lang="ko-KR" altLang="en-US" sz="3200" b="1" dirty="0" smtClean="0">
              <a:solidFill>
                <a:srgbClr val="FFFFFF"/>
              </a:solidFill>
              <a:latin typeface="맑은 고딕" pitchFamily="50" charset="-127"/>
              <a:ea typeface="맑은 고딕" pitchFamily="50" charset="-127"/>
              <a:sym typeface="Wingdings" pitchFamily="2" charset="2"/>
            </a:endParaRPr>
          </a:p>
        </p:txBody>
      </p:sp>
      <p:sp>
        <p:nvSpPr>
          <p:cNvPr id="43011" name="슬라이드 번호 개체 틀 31"/>
          <p:cNvSpPr>
            <a:spLocks noGrp="1"/>
          </p:cNvSpPr>
          <p:nvPr>
            <p:ph type="sldNum" sz="quarter" idx="12"/>
          </p:nvPr>
        </p:nvSpPr>
        <p:spPr>
          <a:xfrm>
            <a:off x="8642350" y="6592888"/>
            <a:ext cx="611188" cy="365125"/>
          </a:xfrm>
          <a:noFill/>
        </p:spPr>
        <p:txBody>
          <a:bodyPr/>
          <a:lstStyle/>
          <a:p>
            <a:fld id="{E68FE72A-675F-4060-921B-2474ECB50066}" type="slidenum">
              <a:rPr lang="ko-KR" altLang="en-US" smtClean="0">
                <a:latin typeface="맑은 고딕" pitchFamily="50" charset="-127"/>
                <a:ea typeface="맑은 고딕" pitchFamily="50" charset="-127"/>
              </a:rPr>
              <a:pPr/>
              <a:t>3</a:t>
            </a:fld>
            <a:endParaRPr lang="ko-KR" altLang="en-US" smtClean="0">
              <a:latin typeface="맑은 고딕" pitchFamily="50" charset="-127"/>
              <a:ea typeface="맑은 고딕" pitchFamily="50" charset="-127"/>
            </a:endParaRPr>
          </a:p>
        </p:txBody>
      </p:sp>
      <p:sp>
        <p:nvSpPr>
          <p:cNvPr id="32" name="직사각형 31"/>
          <p:cNvSpPr/>
          <p:nvPr/>
        </p:nvSpPr>
        <p:spPr>
          <a:xfrm>
            <a:off x="177800" y="836613"/>
            <a:ext cx="2200275" cy="1439862"/>
          </a:xfrm>
          <a:prstGeom prst="rect">
            <a:avLst/>
          </a:prstGeom>
          <a:solidFill>
            <a:schemeClr val="accent2">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b="1" dirty="0" smtClean="0">
                <a:solidFill>
                  <a:srgbClr val="0000CC"/>
                </a:solidFill>
                <a:latin typeface="맑은 고딕" pitchFamily="50" charset="-127"/>
                <a:ea typeface="맑은 고딕" pitchFamily="50" charset="-127"/>
              </a:rPr>
              <a:t>Video Polygraph Product</a:t>
            </a:r>
            <a:endParaRPr lang="en-US" altLang="ko-KR" b="1" dirty="0">
              <a:solidFill>
                <a:srgbClr val="0000CC"/>
              </a:solidFill>
              <a:latin typeface="맑은 고딕" pitchFamily="50" charset="-127"/>
              <a:ea typeface="맑은 고딕" pitchFamily="50" charset="-127"/>
            </a:endParaRPr>
          </a:p>
        </p:txBody>
      </p:sp>
      <p:sp>
        <p:nvSpPr>
          <p:cNvPr id="34" name="직사각형 33"/>
          <p:cNvSpPr/>
          <p:nvPr/>
        </p:nvSpPr>
        <p:spPr>
          <a:xfrm>
            <a:off x="3241675" y="3933825"/>
            <a:ext cx="5651151" cy="574675"/>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ko-KR" sz="2800" b="1" dirty="0" smtClean="0">
                <a:solidFill>
                  <a:schemeClr val="tx1"/>
                </a:solidFill>
                <a:latin typeface="맑은 고딕" pitchFamily="50" charset="-127"/>
                <a:ea typeface="맑은 고딕" pitchFamily="50" charset="-127"/>
              </a:rPr>
              <a:t>2. Video Polygraph- Interview</a:t>
            </a:r>
            <a:endParaRPr lang="en-US" altLang="ko-KR" sz="2800" b="1" dirty="0">
              <a:solidFill>
                <a:schemeClr val="tx1"/>
              </a:solidFill>
              <a:latin typeface="맑은 고딕" pitchFamily="50" charset="-127"/>
              <a:ea typeface="맑은 고딕" pitchFamily="50" charset="-127"/>
            </a:endParaRPr>
          </a:p>
        </p:txBody>
      </p:sp>
      <p:sp>
        <p:nvSpPr>
          <p:cNvPr id="35" name="직사각형 34"/>
          <p:cNvSpPr/>
          <p:nvPr/>
        </p:nvSpPr>
        <p:spPr>
          <a:xfrm>
            <a:off x="3170237" y="836613"/>
            <a:ext cx="5650562" cy="5762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ko-KR" sz="2800" b="1" dirty="0">
                <a:solidFill>
                  <a:schemeClr val="tx1"/>
                </a:solidFill>
                <a:latin typeface="맑은 고딕" pitchFamily="50" charset="-127"/>
                <a:ea typeface="맑은 고딕" pitchFamily="50" charset="-127"/>
              </a:rPr>
              <a:t>1. </a:t>
            </a:r>
            <a:r>
              <a:rPr lang="en-US" altLang="ko-KR" sz="2800" b="1" dirty="0" smtClean="0">
                <a:solidFill>
                  <a:schemeClr val="tx1"/>
                </a:solidFill>
                <a:latin typeface="맑은 고딕" pitchFamily="50" charset="-127"/>
                <a:ea typeface="맑은 고딕" pitchFamily="50" charset="-127"/>
              </a:rPr>
              <a:t>Video Polygraph- Classic</a:t>
            </a:r>
            <a:endParaRPr lang="en-US" altLang="ko-KR" sz="2800" b="1" dirty="0">
              <a:solidFill>
                <a:schemeClr val="tx1"/>
              </a:solidFill>
              <a:latin typeface="맑은 고딕" pitchFamily="50" charset="-127"/>
              <a:ea typeface="맑은 고딕" pitchFamily="50" charset="-127"/>
            </a:endParaRPr>
          </a:p>
        </p:txBody>
      </p:sp>
      <p:cxnSp>
        <p:nvCxnSpPr>
          <p:cNvPr id="36" name="직선 연결선 35"/>
          <p:cNvCxnSpPr/>
          <p:nvPr/>
        </p:nvCxnSpPr>
        <p:spPr>
          <a:xfrm>
            <a:off x="2736850" y="1123950"/>
            <a:ext cx="0" cy="316865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직선 연결선 36"/>
          <p:cNvCxnSpPr/>
          <p:nvPr/>
        </p:nvCxnSpPr>
        <p:spPr>
          <a:xfrm>
            <a:off x="2416175" y="1123950"/>
            <a:ext cx="720725"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a:xfrm>
            <a:off x="2736850" y="4292600"/>
            <a:ext cx="504825"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018" name="TextBox 30"/>
          <p:cNvSpPr txBox="1">
            <a:spLocks noChangeArrowheads="1"/>
          </p:cNvSpPr>
          <p:nvPr/>
        </p:nvSpPr>
        <p:spPr bwMode="auto">
          <a:xfrm>
            <a:off x="2770531" y="1480811"/>
            <a:ext cx="6554457" cy="2308324"/>
          </a:xfrm>
          <a:prstGeom prst="rect">
            <a:avLst/>
          </a:prstGeom>
          <a:noFill/>
          <a:ln w="9525">
            <a:noFill/>
            <a:miter lim="800000"/>
            <a:headEnd/>
            <a:tailEnd/>
          </a:ln>
        </p:spPr>
        <p:txBody>
          <a:bodyPr wrap="square">
            <a:spAutoFit/>
          </a:bodyPr>
          <a:lstStyle/>
          <a:p>
            <a:pPr>
              <a:buFontTx/>
              <a:buChar char="-"/>
            </a:pPr>
            <a:r>
              <a:rPr lang="en-US" altLang="ko-KR" sz="1600" b="1" dirty="0" smtClean="0">
                <a:ea typeface="맑은 고딕" pitchFamily="50" charset="-127"/>
                <a:cs typeface="Arial" pitchFamily="34" charset="0"/>
              </a:rPr>
              <a:t>100% compatible process with traditionally contacting </a:t>
            </a:r>
          </a:p>
          <a:p>
            <a:r>
              <a:rPr lang="en-US" altLang="ko-KR" sz="1600" b="1" dirty="0" smtClean="0">
                <a:ea typeface="맑은 고딕" pitchFamily="50" charset="-127"/>
                <a:cs typeface="Arial" pitchFamily="34" charset="0"/>
              </a:rPr>
              <a:t>  polygraph (Accuracy rate : Up to 95%)</a:t>
            </a:r>
            <a:endParaRPr lang="en-US" altLang="ko-KR" sz="1600" b="1" dirty="0">
              <a:ea typeface="맑은 고딕" pitchFamily="50" charset="-127"/>
              <a:cs typeface="Arial" pitchFamily="34" charset="0"/>
            </a:endParaRPr>
          </a:p>
          <a:p>
            <a:r>
              <a:rPr lang="en-US" altLang="ko-KR" sz="1600" b="1" dirty="0">
                <a:ea typeface="맑은 고딕" pitchFamily="50" charset="-127"/>
                <a:cs typeface="Arial" pitchFamily="34" charset="0"/>
              </a:rPr>
              <a:t>  </a:t>
            </a:r>
            <a:r>
              <a:rPr lang="en-US" altLang="ko-KR" sz="1600" b="1" dirty="0" smtClean="0">
                <a:ea typeface="맑은 고딕" pitchFamily="50" charset="-127"/>
                <a:cs typeface="Arial" pitchFamily="34" charset="0"/>
              </a:rPr>
              <a:t>: No need to change the currently contacting polygraph </a:t>
            </a:r>
          </a:p>
          <a:p>
            <a:r>
              <a:rPr lang="en-US" altLang="ko-KR" sz="1600" b="1" dirty="0" smtClean="0">
                <a:ea typeface="맑은 고딕" pitchFamily="50" charset="-127"/>
                <a:cs typeface="Arial" pitchFamily="34" charset="0"/>
              </a:rPr>
              <a:t>    process with </a:t>
            </a:r>
            <a:r>
              <a:rPr lang="en-US" altLang="ko-KR" sz="1600" b="1" dirty="0" err="1" smtClean="0">
                <a:ea typeface="맑은 고딕" pitchFamily="50" charset="-127"/>
                <a:cs typeface="Arial" pitchFamily="34" charset="0"/>
              </a:rPr>
              <a:t>Beckstar</a:t>
            </a:r>
            <a:r>
              <a:rPr lang="en-US" altLang="ko-KR" sz="1600" b="1" dirty="0" smtClean="0">
                <a:ea typeface="맑은 고딕" pitchFamily="50" charset="-127"/>
                <a:cs typeface="Arial" pitchFamily="34" charset="0"/>
              </a:rPr>
              <a:t>, Utah…</a:t>
            </a:r>
            <a:endParaRPr lang="en-US" altLang="ko-KR" sz="1600" b="1" dirty="0">
              <a:ea typeface="맑은 고딕" pitchFamily="50" charset="-127"/>
              <a:cs typeface="Arial" pitchFamily="34" charset="0"/>
            </a:endParaRPr>
          </a:p>
          <a:p>
            <a:pPr>
              <a:buFontTx/>
              <a:buChar char="-"/>
            </a:pPr>
            <a:r>
              <a:rPr lang="ko-KR" altLang="en-US" sz="1600" b="1" dirty="0">
                <a:ea typeface="맑은 고딕" pitchFamily="50" charset="-127"/>
                <a:cs typeface="Arial" pitchFamily="34" charset="0"/>
              </a:rPr>
              <a:t> </a:t>
            </a:r>
            <a:r>
              <a:rPr lang="en-US" altLang="ko-KR" sz="1600" b="1" dirty="0" smtClean="0">
                <a:ea typeface="맑은 고딕" pitchFamily="50" charset="-127"/>
                <a:cs typeface="Arial" pitchFamily="34" charset="0"/>
              </a:rPr>
              <a:t>Very quick judgment based on </a:t>
            </a:r>
            <a:r>
              <a:rPr lang="en-US" altLang="ko-KR" sz="1600" b="1" dirty="0" err="1" smtClean="0">
                <a:ea typeface="맑은 고딕" pitchFamily="50" charset="-127"/>
                <a:cs typeface="Arial" pitchFamily="34" charset="0"/>
              </a:rPr>
              <a:t>Vibraimage’s</a:t>
            </a:r>
            <a:r>
              <a:rPr lang="en-US" altLang="ko-KR" sz="1600" b="1" dirty="0" smtClean="0">
                <a:ea typeface="맑은 고딕" pitchFamily="50" charset="-127"/>
                <a:cs typeface="Arial" pitchFamily="34" charset="0"/>
              </a:rPr>
              <a:t> PDD data</a:t>
            </a:r>
            <a:endParaRPr lang="en-US" altLang="ko-KR" sz="1600" b="1" dirty="0">
              <a:ea typeface="맑은 고딕" pitchFamily="50" charset="-127"/>
              <a:cs typeface="Arial" pitchFamily="34" charset="0"/>
            </a:endParaRPr>
          </a:p>
          <a:p>
            <a:pPr>
              <a:buFontTx/>
              <a:buChar char="-"/>
            </a:pPr>
            <a:r>
              <a:rPr lang="en-US" altLang="ko-KR" sz="1600" b="1" dirty="0" smtClean="0">
                <a:ea typeface="맑은 고딕" pitchFamily="50" charset="-127"/>
                <a:cs typeface="Arial" pitchFamily="34" charset="0"/>
              </a:rPr>
              <a:t> To protect civil liberty and improve for scientific investigation</a:t>
            </a:r>
          </a:p>
          <a:p>
            <a:pPr>
              <a:buFontTx/>
              <a:buChar char="-"/>
            </a:pPr>
            <a:r>
              <a:rPr lang="en-US" altLang="ko-KR" sz="1600" b="1" dirty="0" smtClean="0">
                <a:ea typeface="맑은 고딕" pitchFamily="50" charset="-127"/>
                <a:cs typeface="Arial" pitchFamily="34" charset="0"/>
              </a:rPr>
              <a:t> User friendly, Contactless, </a:t>
            </a:r>
            <a:r>
              <a:rPr lang="en-US" altLang="ko-KR" sz="1600" b="1" dirty="0" err="1" smtClean="0">
                <a:ea typeface="맑은 고딕" pitchFamily="50" charset="-127"/>
                <a:cs typeface="Arial" pitchFamily="34" charset="0"/>
              </a:rPr>
              <a:t>Nonrestraint</a:t>
            </a:r>
            <a:r>
              <a:rPr lang="en-US" altLang="ko-KR" sz="1600" b="1" dirty="0" smtClean="0">
                <a:ea typeface="맑은 고딕" pitchFamily="50" charset="-127"/>
                <a:cs typeface="Arial" pitchFamily="34" charset="0"/>
              </a:rPr>
              <a:t> and  Economic system</a:t>
            </a:r>
            <a:endParaRPr lang="en-US" altLang="ko-KR" sz="1600" b="1" dirty="0">
              <a:ea typeface="맑은 고딕" pitchFamily="50" charset="-127"/>
              <a:cs typeface="Arial" pitchFamily="34" charset="0"/>
            </a:endParaRPr>
          </a:p>
          <a:p>
            <a:pPr>
              <a:buFontTx/>
              <a:buChar char="-"/>
            </a:pPr>
            <a:r>
              <a:rPr lang="ko-KR" altLang="en-US" sz="1600" b="1" dirty="0">
                <a:ea typeface="맑은 고딕" pitchFamily="50" charset="-127"/>
                <a:cs typeface="Arial" pitchFamily="34" charset="0"/>
              </a:rPr>
              <a:t> </a:t>
            </a:r>
            <a:r>
              <a:rPr lang="en-US" altLang="ko-KR" sz="1600" b="1" dirty="0" smtClean="0">
                <a:ea typeface="맑은 고딕" pitchFamily="50" charset="-127"/>
                <a:cs typeface="Arial" pitchFamily="34" charset="0"/>
              </a:rPr>
              <a:t>To provide and analyze criminal’s psychology state (emotion)</a:t>
            </a:r>
          </a:p>
          <a:p>
            <a:pPr>
              <a:buFontTx/>
              <a:buChar char="-"/>
            </a:pPr>
            <a:r>
              <a:rPr lang="en-US" altLang="ko-KR" sz="1600" b="1" dirty="0" smtClean="0">
                <a:ea typeface="맑은 고딕" pitchFamily="50" charset="-127"/>
                <a:cs typeface="Arial" pitchFamily="34" charset="0"/>
              </a:rPr>
              <a:t> Very high accuracy with much less ratio of INC</a:t>
            </a:r>
            <a:endParaRPr lang="en-US" altLang="ko-KR" sz="1600" b="1" dirty="0">
              <a:ea typeface="맑은 고딕" pitchFamily="50" charset="-127"/>
              <a:cs typeface="Arial" pitchFamily="34" charset="0"/>
            </a:endParaRPr>
          </a:p>
        </p:txBody>
      </p:sp>
      <p:pic>
        <p:nvPicPr>
          <p:cNvPr id="43019" name="Picture 4"/>
          <p:cNvPicPr>
            <a:picLocks noChangeAspect="1" noChangeArrowheads="1"/>
          </p:cNvPicPr>
          <p:nvPr/>
        </p:nvPicPr>
        <p:blipFill>
          <a:blip r:embed="rId3" cstate="print"/>
          <a:srcRect/>
          <a:stretch>
            <a:fillRect/>
          </a:stretch>
        </p:blipFill>
        <p:spPr bwMode="auto">
          <a:xfrm>
            <a:off x="249238" y="4076700"/>
            <a:ext cx="2298700" cy="1368425"/>
          </a:xfrm>
          <a:prstGeom prst="rect">
            <a:avLst/>
          </a:prstGeom>
          <a:noFill/>
          <a:ln w="9525">
            <a:noFill/>
            <a:miter lim="800000"/>
            <a:headEnd/>
            <a:tailEnd/>
          </a:ln>
        </p:spPr>
      </p:pic>
      <p:sp>
        <p:nvSpPr>
          <p:cNvPr id="43020" name="TextBox 31"/>
          <p:cNvSpPr txBox="1">
            <a:spLocks noChangeArrowheads="1"/>
          </p:cNvSpPr>
          <p:nvPr/>
        </p:nvSpPr>
        <p:spPr bwMode="auto">
          <a:xfrm>
            <a:off x="2626477" y="4554538"/>
            <a:ext cx="6626485" cy="2308324"/>
          </a:xfrm>
          <a:prstGeom prst="rect">
            <a:avLst/>
          </a:prstGeom>
          <a:noFill/>
          <a:ln w="9525">
            <a:noFill/>
            <a:miter lim="800000"/>
            <a:headEnd/>
            <a:tailEnd/>
          </a:ln>
        </p:spPr>
        <p:txBody>
          <a:bodyPr wrap="square">
            <a:spAutoFit/>
          </a:bodyPr>
          <a:lstStyle/>
          <a:p>
            <a:pPr>
              <a:buFontTx/>
              <a:buChar char="-"/>
            </a:pPr>
            <a:r>
              <a:rPr lang="ko-KR" altLang="en-US" sz="1600" b="1" dirty="0">
                <a:ea typeface="맑은 고딕" pitchFamily="50" charset="-127"/>
                <a:cs typeface="Arial" pitchFamily="34" charset="0"/>
              </a:rPr>
              <a:t> </a:t>
            </a:r>
            <a:r>
              <a:rPr lang="en-US" altLang="ko-KR" sz="1600" b="1" dirty="0" smtClean="0">
                <a:ea typeface="맑은 고딕" pitchFamily="50" charset="-127"/>
                <a:cs typeface="Arial" pitchFamily="34" charset="0"/>
              </a:rPr>
              <a:t>To indicate Probability of Lie during interview and statement</a:t>
            </a:r>
            <a:endParaRPr lang="en-US" altLang="ko-KR" sz="1600" b="1" dirty="0">
              <a:ea typeface="맑은 고딕" pitchFamily="50" charset="-127"/>
              <a:cs typeface="Arial" pitchFamily="34" charset="0"/>
            </a:endParaRPr>
          </a:p>
          <a:p>
            <a:pPr>
              <a:buFontTx/>
              <a:buChar char="-"/>
            </a:pPr>
            <a:r>
              <a:rPr lang="ko-KR" altLang="en-US" sz="1600" b="1" dirty="0">
                <a:ea typeface="맑은 고딕" pitchFamily="50" charset="-127"/>
                <a:cs typeface="Arial" pitchFamily="34" charset="0"/>
              </a:rPr>
              <a:t> </a:t>
            </a:r>
            <a:r>
              <a:rPr lang="en-US" altLang="ko-KR" sz="1600" b="1" dirty="0" smtClean="0">
                <a:ea typeface="맑은 고딕" pitchFamily="50" charset="-127"/>
                <a:cs typeface="Arial" pitchFamily="34" charset="0"/>
              </a:rPr>
              <a:t>To deepen Pre-Test process before LD investigation </a:t>
            </a:r>
          </a:p>
          <a:p>
            <a:pPr>
              <a:buFontTx/>
              <a:buChar char="-"/>
            </a:pPr>
            <a:r>
              <a:rPr lang="en-US" altLang="ko-KR" sz="1600" b="1" dirty="0" smtClean="0">
                <a:ea typeface="맑은 고딕" pitchFamily="50" charset="-127"/>
                <a:cs typeface="Arial" pitchFamily="34" charset="0"/>
              </a:rPr>
              <a:t> To select the key words to be questioned in LD process</a:t>
            </a:r>
            <a:endParaRPr lang="en-US" altLang="ko-KR" sz="1600" b="1" dirty="0">
              <a:ea typeface="맑은 고딕" pitchFamily="50" charset="-127"/>
              <a:cs typeface="Arial" pitchFamily="34" charset="0"/>
            </a:endParaRPr>
          </a:p>
          <a:p>
            <a:pPr>
              <a:buFontTx/>
              <a:buChar char="-"/>
            </a:pPr>
            <a:r>
              <a:rPr lang="ko-KR" altLang="en-US" sz="1600" b="1" dirty="0" smtClean="0">
                <a:ea typeface="맑은 고딕" pitchFamily="50" charset="-127"/>
                <a:cs typeface="Arial" pitchFamily="34" charset="0"/>
              </a:rPr>
              <a:t> </a:t>
            </a:r>
            <a:r>
              <a:rPr lang="en-US" altLang="ko-KR" sz="1600" b="1" dirty="0" smtClean="0">
                <a:ea typeface="맑은 고딕" pitchFamily="50" charset="-127"/>
                <a:cs typeface="Arial" pitchFamily="34" charset="0"/>
              </a:rPr>
              <a:t>To make investigation more efficient at the very early stage of </a:t>
            </a:r>
          </a:p>
          <a:p>
            <a:r>
              <a:rPr lang="en-US" altLang="ko-KR" sz="1600" b="1" dirty="0" smtClean="0">
                <a:ea typeface="맑은 고딕" pitchFamily="50" charset="-127"/>
                <a:cs typeface="Arial" pitchFamily="34" charset="0"/>
              </a:rPr>
              <a:t>   investigation by interview and statement to criminal</a:t>
            </a:r>
            <a:endParaRPr lang="en-US" altLang="ko-KR" sz="1600" b="1" dirty="0">
              <a:ea typeface="맑은 고딕" pitchFamily="50" charset="-127"/>
              <a:cs typeface="Arial" pitchFamily="34" charset="0"/>
            </a:endParaRPr>
          </a:p>
          <a:p>
            <a:pPr>
              <a:buFontTx/>
              <a:buChar char="-"/>
            </a:pPr>
            <a:r>
              <a:rPr lang="en-US" altLang="ko-KR" sz="1600" b="1" dirty="0">
                <a:ea typeface="맑은 고딕" pitchFamily="50" charset="-127"/>
                <a:cs typeface="Arial" pitchFamily="34" charset="0"/>
              </a:rPr>
              <a:t> </a:t>
            </a:r>
            <a:r>
              <a:rPr lang="en-US" altLang="ko-KR" sz="1600" b="1" dirty="0" smtClean="0">
                <a:ea typeface="맑은 고딕" pitchFamily="50" charset="-127"/>
                <a:cs typeface="Arial" pitchFamily="34" charset="0"/>
              </a:rPr>
              <a:t>First Video Polygraph system for indicating Lie probability on </a:t>
            </a:r>
          </a:p>
          <a:p>
            <a:r>
              <a:rPr lang="en-US" altLang="ko-KR" sz="1600" b="1" dirty="0" smtClean="0">
                <a:ea typeface="맑은 고딕" pitchFamily="50" charset="-127"/>
                <a:cs typeface="Arial" pitchFamily="34" charset="0"/>
              </a:rPr>
              <a:t>   interview and statement</a:t>
            </a:r>
          </a:p>
          <a:p>
            <a:r>
              <a:rPr lang="en-US" altLang="ko-KR" sz="1600" b="1" dirty="0" smtClean="0">
                <a:ea typeface="맑은 고딕" pitchFamily="50" charset="-127"/>
                <a:cs typeface="Arial" pitchFamily="34" charset="0"/>
              </a:rPr>
              <a:t>- User friendly, Contactless and </a:t>
            </a:r>
            <a:r>
              <a:rPr lang="en-US" altLang="ko-KR" sz="1600" b="1" dirty="0" err="1" smtClean="0">
                <a:ea typeface="맑은 고딕" pitchFamily="50" charset="-127"/>
                <a:cs typeface="Arial" pitchFamily="34" charset="0"/>
              </a:rPr>
              <a:t>Nonrestraint</a:t>
            </a:r>
            <a:endParaRPr lang="en-US" altLang="ko-KR" sz="1600" b="1" dirty="0">
              <a:ea typeface="맑은 고딕" pitchFamily="50" charset="-127"/>
              <a:cs typeface="Arial" pitchFamily="34" charset="0"/>
            </a:endParaRPr>
          </a:p>
          <a:p>
            <a:r>
              <a:rPr lang="en-US" altLang="ko-KR" sz="1600" b="1" dirty="0">
                <a:ea typeface="맑은 고딕" pitchFamily="50" charset="-127"/>
                <a:cs typeface="Arial" pitchFamily="34" charset="0"/>
              </a:rPr>
              <a:t>    </a:t>
            </a:r>
          </a:p>
        </p:txBody>
      </p:sp>
      <p:grpSp>
        <p:nvGrpSpPr>
          <p:cNvPr id="43021" name="그룹 50"/>
          <p:cNvGrpSpPr>
            <a:grpSpLocks/>
          </p:cNvGrpSpPr>
          <p:nvPr/>
        </p:nvGrpSpPr>
        <p:grpSpPr bwMode="auto">
          <a:xfrm>
            <a:off x="177800" y="2492375"/>
            <a:ext cx="2290763" cy="1392238"/>
            <a:chOff x="249586" y="4077243"/>
            <a:chExt cx="2291336" cy="1391377"/>
          </a:xfrm>
        </p:grpSpPr>
        <p:pic>
          <p:nvPicPr>
            <p:cNvPr id="43022" name="Picture 0" descr="работа 005"/>
            <p:cNvPicPr>
              <a:picLocks noChangeAspect="1" noChangeArrowheads="1"/>
            </p:cNvPicPr>
            <p:nvPr/>
          </p:nvPicPr>
          <p:blipFill>
            <a:blip r:embed="rId4" cstate="print"/>
            <a:srcRect t="19066"/>
            <a:stretch>
              <a:fillRect/>
            </a:stretch>
          </p:blipFill>
          <p:spPr bwMode="auto">
            <a:xfrm>
              <a:off x="249586" y="4077243"/>
              <a:ext cx="2291336" cy="1391377"/>
            </a:xfrm>
            <a:prstGeom prst="rect">
              <a:avLst/>
            </a:prstGeom>
            <a:noFill/>
            <a:ln w="9525">
              <a:solidFill>
                <a:srgbClr val="003366"/>
              </a:solidFill>
              <a:miter lim="800000"/>
              <a:headEnd/>
              <a:tailEnd/>
            </a:ln>
          </p:spPr>
        </p:pic>
        <p:sp>
          <p:nvSpPr>
            <p:cNvPr id="49" name="타원 48"/>
            <p:cNvSpPr/>
            <p:nvPr/>
          </p:nvSpPr>
          <p:spPr>
            <a:xfrm>
              <a:off x="536996" y="4148637"/>
              <a:ext cx="288997" cy="360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0" name="타원 49"/>
            <p:cNvSpPr/>
            <p:nvPr/>
          </p:nvSpPr>
          <p:spPr>
            <a:xfrm>
              <a:off x="1618353" y="4726129"/>
              <a:ext cx="431908" cy="431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idx="4294967295"/>
          </p:nvPr>
        </p:nvSpPr>
        <p:spPr>
          <a:xfrm>
            <a:off x="177800" y="41275"/>
            <a:ext cx="6986588" cy="565150"/>
          </a:xfrm>
        </p:spPr>
        <p:txBody>
          <a:bodyPr lIns="91361" tIns="45653" rIns="91361" bIns="45653"/>
          <a:lstStyle/>
          <a:p>
            <a:pPr algn="l" defTabSz="809625" eaLnBrk="1" hangingPunct="1">
              <a:lnSpc>
                <a:spcPct val="100000"/>
              </a:lnSpc>
            </a:pPr>
            <a:r>
              <a:rPr lang="en-US" altLang="ko-KR" sz="3200" b="1" dirty="0" smtClean="0">
                <a:solidFill>
                  <a:srgbClr val="FFFFFF"/>
                </a:solidFill>
                <a:latin typeface="맑은 고딕" pitchFamily="50" charset="-127"/>
                <a:ea typeface="맑은 고딕" pitchFamily="50" charset="-127"/>
                <a:sym typeface="Wingdings" pitchFamily="2" charset="2"/>
              </a:rPr>
              <a:t>Products</a:t>
            </a:r>
            <a:r>
              <a:rPr lang="ko-KR" altLang="en-US" sz="3200" b="1" dirty="0" smtClean="0">
                <a:solidFill>
                  <a:srgbClr val="FFFFFF"/>
                </a:solidFill>
                <a:latin typeface="맑은 고딕" pitchFamily="50" charset="-127"/>
                <a:ea typeface="맑은 고딕" pitchFamily="50" charset="-127"/>
                <a:sym typeface="Wingdings" pitchFamily="2" charset="2"/>
              </a:rPr>
              <a:t> </a:t>
            </a:r>
          </a:p>
        </p:txBody>
      </p:sp>
      <p:sp>
        <p:nvSpPr>
          <p:cNvPr id="48131" name="슬라이드 번호 개체 틀 31"/>
          <p:cNvSpPr>
            <a:spLocks noGrp="1"/>
          </p:cNvSpPr>
          <p:nvPr>
            <p:ph type="sldNum" sz="quarter" idx="12"/>
          </p:nvPr>
        </p:nvSpPr>
        <p:spPr>
          <a:xfrm>
            <a:off x="8642350" y="6592888"/>
            <a:ext cx="611188" cy="365125"/>
          </a:xfrm>
          <a:noFill/>
        </p:spPr>
        <p:txBody>
          <a:bodyPr/>
          <a:lstStyle/>
          <a:p>
            <a:fld id="{22C6BB85-9956-4560-9EFF-B8DAB1A54836}" type="slidenum">
              <a:rPr lang="ko-KR" altLang="en-US" smtClean="0">
                <a:latin typeface="맑은 고딕" pitchFamily="50" charset="-127"/>
                <a:ea typeface="맑은 고딕" pitchFamily="50" charset="-127"/>
              </a:rPr>
              <a:pPr/>
              <a:t>4</a:t>
            </a:fld>
            <a:endParaRPr lang="ko-KR" altLang="en-US" smtClean="0">
              <a:latin typeface="맑은 고딕" pitchFamily="50" charset="-127"/>
              <a:ea typeface="맑은 고딕" pitchFamily="50" charset="-127"/>
            </a:endParaRPr>
          </a:p>
        </p:txBody>
      </p:sp>
      <p:sp>
        <p:nvSpPr>
          <p:cNvPr id="5" name="Rectangle 7"/>
          <p:cNvSpPr txBox="1">
            <a:spLocks noChangeArrowheads="1"/>
          </p:cNvSpPr>
          <p:nvPr/>
        </p:nvSpPr>
        <p:spPr bwMode="auto">
          <a:xfrm>
            <a:off x="538163" y="1052513"/>
            <a:ext cx="8428037" cy="5617702"/>
          </a:xfrm>
          <a:prstGeom prst="rect">
            <a:avLst/>
          </a:prstGeom>
          <a:noFill/>
          <a:ln w="9525">
            <a:noFill/>
            <a:miter lim="800000"/>
            <a:headEnd/>
            <a:tailEnd/>
          </a:ln>
        </p:spPr>
        <p:txBody>
          <a:bodyPr/>
          <a:lstStyle/>
          <a:p>
            <a:pPr marL="469900" indent="-469900" eaLnBrk="0" hangingPunct="0">
              <a:spcBef>
                <a:spcPct val="20000"/>
              </a:spcBef>
              <a:buClr>
                <a:schemeClr val="folHlink"/>
              </a:buClr>
              <a:defRPr/>
            </a:pPr>
            <a:r>
              <a:rPr lang="en-US" altLang="ko-KR" sz="2000" b="1" kern="0" dirty="0">
                <a:ea typeface="맑은 고딕" pitchFamily="50" charset="-127"/>
                <a:cs typeface="Arial" pitchFamily="34" charset="0"/>
              </a:rPr>
              <a:t>1.  </a:t>
            </a:r>
            <a:r>
              <a:rPr lang="en-US" altLang="ko-KR" sz="2000" b="1" kern="0" dirty="0" smtClean="0">
                <a:ea typeface="맑은 고딕" pitchFamily="50" charset="-127"/>
                <a:cs typeface="Arial" pitchFamily="34" charset="0"/>
              </a:rPr>
              <a:t>Video Polygraph program</a:t>
            </a:r>
            <a:endParaRPr lang="en-US" altLang="ko-KR" sz="2000" b="1" kern="0" dirty="0">
              <a:ea typeface="맑은 고딕" pitchFamily="50" charset="-127"/>
              <a:cs typeface="Arial" pitchFamily="34" charset="0"/>
            </a:endParaRPr>
          </a:p>
          <a:p>
            <a:pPr marL="469900" indent="-469900" eaLnBrk="0" hangingPunct="0">
              <a:spcBef>
                <a:spcPct val="20000"/>
              </a:spcBef>
              <a:buClr>
                <a:schemeClr val="folHlink"/>
              </a:buClr>
              <a:defRPr/>
            </a:pPr>
            <a:r>
              <a:rPr lang="en-US" altLang="ko-KR" sz="2000" b="1" kern="0" dirty="0">
                <a:ea typeface="맑은 고딕" pitchFamily="50" charset="-127"/>
                <a:cs typeface="Arial" pitchFamily="34" charset="0"/>
              </a:rPr>
              <a:t>    </a:t>
            </a:r>
            <a:r>
              <a:rPr lang="en-US" altLang="ko-KR" sz="2000" kern="0" dirty="0" smtClean="0">
                <a:ea typeface="맑은 고딕" pitchFamily="50" charset="-127"/>
                <a:cs typeface="Arial" pitchFamily="34" charset="0"/>
              </a:rPr>
              <a:t>1) Video Polygraph-Classic version</a:t>
            </a:r>
          </a:p>
          <a:p>
            <a:pPr marL="469900" indent="-469900" eaLnBrk="0" hangingPunct="0">
              <a:spcBef>
                <a:spcPct val="20000"/>
              </a:spcBef>
              <a:buClr>
                <a:schemeClr val="folHlink"/>
              </a:buClr>
              <a:defRPr/>
            </a:pPr>
            <a:r>
              <a:rPr lang="en-US" altLang="ko-KR" sz="2000" kern="0" dirty="0" smtClean="0">
                <a:ea typeface="맑은 고딕" pitchFamily="50" charset="-127"/>
                <a:cs typeface="Arial" pitchFamily="34" charset="0"/>
              </a:rPr>
              <a:t>    2) Video Polygraph-Interview version</a:t>
            </a:r>
          </a:p>
          <a:p>
            <a:pPr marL="469900" indent="-469900" eaLnBrk="0" hangingPunct="0">
              <a:spcBef>
                <a:spcPct val="20000"/>
              </a:spcBef>
              <a:buClr>
                <a:schemeClr val="folHlink"/>
              </a:buClr>
              <a:defRPr/>
            </a:pPr>
            <a:r>
              <a:rPr lang="en-US" altLang="ko-KR" sz="2000" kern="0" dirty="0" smtClean="0">
                <a:ea typeface="맑은 고딕" pitchFamily="50" charset="-127"/>
                <a:cs typeface="Arial" pitchFamily="34" charset="0"/>
              </a:rPr>
              <a:t>   * Program is sold individually by VIBRASYSTEM’s Licensing</a:t>
            </a:r>
            <a:endParaRPr lang="en-US" altLang="ko-KR" sz="2000" kern="0" dirty="0">
              <a:ea typeface="맑은 고딕" pitchFamily="50" charset="-127"/>
              <a:cs typeface="Arial" pitchFamily="34" charset="0"/>
            </a:endParaRPr>
          </a:p>
          <a:p>
            <a:pPr marL="469900" indent="-469900" eaLnBrk="0" hangingPunct="0">
              <a:spcBef>
                <a:spcPct val="20000"/>
              </a:spcBef>
              <a:buClr>
                <a:schemeClr val="folHlink"/>
              </a:buClr>
              <a:defRPr/>
            </a:pPr>
            <a:r>
              <a:rPr lang="en-US" altLang="ko-KR" sz="2000" b="1" kern="0" dirty="0" smtClean="0">
                <a:ea typeface="맑은 고딕" pitchFamily="50" charset="-127"/>
                <a:cs typeface="Arial" pitchFamily="34" charset="0"/>
              </a:rPr>
              <a:t>2. Protections should be simultaneously taken for installation </a:t>
            </a:r>
          </a:p>
          <a:p>
            <a:pPr marL="469900" indent="-469900" eaLnBrk="0" hangingPunct="0">
              <a:spcBef>
                <a:spcPct val="20000"/>
              </a:spcBef>
              <a:buClr>
                <a:schemeClr val="folHlink"/>
              </a:buClr>
              <a:defRPr/>
            </a:pPr>
            <a:r>
              <a:rPr lang="en-US" altLang="ko-KR" sz="2000" b="1" kern="0" dirty="0" smtClean="0">
                <a:ea typeface="맑은 고딕" pitchFamily="50" charset="-127"/>
                <a:cs typeface="Arial" pitchFamily="34" charset="0"/>
              </a:rPr>
              <a:t>    and operation</a:t>
            </a:r>
          </a:p>
          <a:p>
            <a:pPr marL="469900" indent="-469900" eaLnBrk="0" hangingPunct="0">
              <a:spcBef>
                <a:spcPct val="20000"/>
              </a:spcBef>
              <a:buClr>
                <a:schemeClr val="folHlink"/>
              </a:buClr>
              <a:defRPr/>
            </a:pPr>
            <a:r>
              <a:rPr lang="en-US" altLang="ko-KR" sz="2000" b="1" kern="0" dirty="0" smtClean="0">
                <a:ea typeface="맑은 고딕" pitchFamily="50" charset="-127"/>
                <a:cs typeface="Arial" pitchFamily="34" charset="0"/>
              </a:rPr>
              <a:t>   </a:t>
            </a:r>
            <a:r>
              <a:rPr lang="en-US" altLang="ko-KR" sz="2000" kern="0" dirty="0" smtClean="0">
                <a:ea typeface="맑은 고딕" pitchFamily="50" charset="-127"/>
                <a:cs typeface="Arial" pitchFamily="34" charset="0"/>
              </a:rPr>
              <a:t>1) USB Dongle : </a:t>
            </a:r>
            <a:r>
              <a:rPr lang="en-US" altLang="ko-KR" sz="2000" kern="0" dirty="0" err="1" smtClean="0">
                <a:ea typeface="맑은 고딕" pitchFamily="50" charset="-127"/>
                <a:cs typeface="Arial" pitchFamily="34" charset="0"/>
              </a:rPr>
              <a:t>Elsys’s</a:t>
            </a:r>
            <a:r>
              <a:rPr lang="en-US" altLang="ko-KR" sz="2000" kern="0" dirty="0" smtClean="0">
                <a:ea typeface="맑은 고딕" pitchFamily="50" charset="-127"/>
                <a:cs typeface="Arial" pitchFamily="34" charset="0"/>
              </a:rPr>
              <a:t> USB dongle</a:t>
            </a:r>
          </a:p>
          <a:p>
            <a:pPr marL="469900" indent="-469900" eaLnBrk="0" hangingPunct="0">
              <a:spcBef>
                <a:spcPct val="20000"/>
              </a:spcBef>
              <a:buClr>
                <a:schemeClr val="folHlink"/>
              </a:buClr>
              <a:defRPr/>
            </a:pPr>
            <a:r>
              <a:rPr lang="en-US" altLang="ko-KR" sz="2000" kern="0" dirty="0" smtClean="0">
                <a:ea typeface="맑은 고딕" pitchFamily="50" charset="-127"/>
                <a:cs typeface="Arial" pitchFamily="34" charset="0"/>
              </a:rPr>
              <a:t>   2) Software Licensing  to Video Polygraph’s hardware system</a:t>
            </a:r>
            <a:endParaRPr lang="en-US" altLang="ko-KR" sz="2000" kern="0" dirty="0">
              <a:ea typeface="맑은 고딕" pitchFamily="50" charset="-127"/>
              <a:cs typeface="Arial" pitchFamily="34" charset="0"/>
            </a:endParaRPr>
          </a:p>
          <a:p>
            <a:pPr marL="469900" indent="-469900" eaLnBrk="0" hangingPunct="0">
              <a:spcBef>
                <a:spcPct val="20000"/>
              </a:spcBef>
              <a:buClr>
                <a:schemeClr val="folHlink"/>
              </a:buClr>
              <a:defRPr/>
            </a:pPr>
            <a:r>
              <a:rPr lang="en-US" altLang="ko-KR" sz="2000" b="1" kern="0" dirty="0">
                <a:ea typeface="맑은 고딕" pitchFamily="50" charset="-127"/>
                <a:cs typeface="Arial" pitchFamily="34" charset="0"/>
              </a:rPr>
              <a:t>3.  </a:t>
            </a:r>
            <a:r>
              <a:rPr lang="en-US" altLang="ko-KR" sz="2000" b="1" kern="0" dirty="0" smtClean="0">
                <a:ea typeface="맑은 고딕" pitchFamily="50" charset="-127"/>
                <a:cs typeface="Arial" pitchFamily="34" charset="0"/>
              </a:rPr>
              <a:t>Each operation manual</a:t>
            </a:r>
            <a:endParaRPr lang="en-US" altLang="ko-KR" sz="2000" b="1" kern="0" dirty="0">
              <a:ea typeface="맑은 고딕" pitchFamily="50" charset="-127"/>
              <a:cs typeface="Arial" pitchFamily="34" charset="0"/>
            </a:endParaRPr>
          </a:p>
          <a:p>
            <a:pPr marL="469900" indent="-469900" eaLnBrk="0" hangingPunct="0">
              <a:spcBef>
                <a:spcPct val="20000"/>
              </a:spcBef>
              <a:buClr>
                <a:schemeClr val="folHlink"/>
              </a:buClr>
              <a:defRPr/>
            </a:pPr>
            <a:r>
              <a:rPr lang="en-US" altLang="ko-KR" sz="2000" b="1" kern="0" dirty="0" smtClean="0">
                <a:ea typeface="맑은 고딕" pitchFamily="50" charset="-127"/>
                <a:cs typeface="Arial" pitchFamily="34" charset="0"/>
              </a:rPr>
              <a:t>4. Hardware</a:t>
            </a:r>
          </a:p>
          <a:p>
            <a:pPr marL="469900" indent="-469900" eaLnBrk="0" hangingPunct="0">
              <a:spcBef>
                <a:spcPct val="20000"/>
              </a:spcBef>
              <a:buClr>
                <a:schemeClr val="folHlink"/>
              </a:buClr>
              <a:defRPr/>
            </a:pPr>
            <a:r>
              <a:rPr lang="en-US" altLang="ko-KR" sz="2000" b="1" kern="0" dirty="0" smtClean="0">
                <a:ea typeface="맑은 고딕" pitchFamily="50" charset="-127"/>
                <a:cs typeface="Arial" pitchFamily="34" charset="0"/>
              </a:rPr>
              <a:t>   </a:t>
            </a:r>
            <a:r>
              <a:rPr lang="en-US" altLang="ko-KR" sz="2000" kern="0" dirty="0" smtClean="0">
                <a:ea typeface="맑은 고딕" pitchFamily="50" charset="-127"/>
                <a:cs typeface="Arial" pitchFamily="34" charset="0"/>
              </a:rPr>
              <a:t>- Video Polygraph Analyzer  (Based on PC system)</a:t>
            </a:r>
          </a:p>
          <a:p>
            <a:pPr marL="469900" indent="-469900" eaLnBrk="0" hangingPunct="0">
              <a:spcBef>
                <a:spcPct val="20000"/>
              </a:spcBef>
              <a:buClr>
                <a:schemeClr val="folHlink"/>
              </a:buClr>
              <a:defRPr/>
            </a:pPr>
            <a:r>
              <a:rPr lang="en-US" altLang="ko-KR" sz="2000" kern="0" dirty="0" smtClean="0">
                <a:ea typeface="맑은 고딕" pitchFamily="50" charset="-127"/>
                <a:cs typeface="Arial" pitchFamily="34" charset="0"/>
              </a:rPr>
              <a:t>   - Camera</a:t>
            </a:r>
          </a:p>
          <a:p>
            <a:pPr marL="469900" indent="-469900" eaLnBrk="0" hangingPunct="0">
              <a:spcBef>
                <a:spcPct val="20000"/>
              </a:spcBef>
              <a:buClr>
                <a:schemeClr val="folHlink"/>
              </a:buClr>
              <a:defRPr/>
            </a:pPr>
            <a:r>
              <a:rPr lang="ko-KR" altLang="en-US" sz="2000" kern="0" dirty="0" smtClean="0">
                <a:ea typeface="맑은 고딕" pitchFamily="50" charset="-127"/>
                <a:cs typeface="Arial" pitchFamily="34" charset="0"/>
              </a:rPr>
              <a:t>   </a:t>
            </a:r>
            <a:r>
              <a:rPr lang="en-US" altLang="ko-KR" sz="2000" kern="0" dirty="0" smtClean="0">
                <a:ea typeface="맑은 고딕" pitchFamily="50" charset="-127"/>
                <a:cs typeface="Arial" pitchFamily="34" charset="0"/>
              </a:rPr>
              <a:t>- Microphone</a:t>
            </a:r>
            <a:r>
              <a:rPr lang="ko-KR" altLang="en-US" sz="2000" kern="0" dirty="0" smtClean="0">
                <a:ea typeface="맑은 고딕" pitchFamily="50" charset="-127"/>
                <a:cs typeface="Arial" pitchFamily="34" charset="0"/>
              </a:rPr>
              <a:t>   </a:t>
            </a:r>
            <a:endParaRPr lang="en-US" altLang="ko-KR" sz="2000" kern="0" dirty="0">
              <a:ea typeface="맑은 고딕" pitchFamily="50" charset="-127"/>
              <a:cs typeface="Arial" pitchFamily="34" charset="0"/>
            </a:endParaRPr>
          </a:p>
          <a:p>
            <a:pPr marL="469900" indent="-469900" eaLnBrk="0" hangingPunct="0">
              <a:spcBef>
                <a:spcPct val="20000"/>
              </a:spcBef>
              <a:buClr>
                <a:schemeClr val="folHlink"/>
              </a:buClr>
              <a:defRPr/>
            </a:pPr>
            <a:r>
              <a:rPr lang="en-US" altLang="ko-KR" sz="2000" kern="0" dirty="0" smtClean="0">
                <a:ea typeface="맑은 고딕" pitchFamily="50" charset="-127"/>
                <a:cs typeface="Arial" pitchFamily="34" charset="0"/>
              </a:rPr>
              <a:t>   - Cables and others</a:t>
            </a:r>
          </a:p>
          <a:p>
            <a:pPr marL="469900" indent="-469900" eaLnBrk="0" hangingPunct="0">
              <a:spcBef>
                <a:spcPct val="20000"/>
              </a:spcBef>
              <a:buClr>
                <a:schemeClr val="folHlink"/>
              </a:buClr>
              <a:defRPr/>
            </a:pPr>
            <a:r>
              <a:rPr lang="en-US" altLang="ko-KR" sz="2000" b="1" kern="0" dirty="0" smtClean="0">
                <a:ea typeface="맑은 고딕" pitchFamily="50" charset="-127"/>
                <a:cs typeface="Arial" pitchFamily="34" charset="0"/>
              </a:rPr>
              <a:t>5. Colored or  White screen for background (Option)</a:t>
            </a:r>
            <a:endParaRPr lang="en-US" altLang="ko-KR" sz="2000" b="1" kern="0" dirty="0">
              <a:ea typeface="맑은 고딕" pitchFamily="50" charset="-127"/>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idx="4294967295"/>
          </p:nvPr>
        </p:nvSpPr>
        <p:spPr>
          <a:xfrm>
            <a:off x="177800" y="41275"/>
            <a:ext cx="6986588" cy="565150"/>
          </a:xfrm>
        </p:spPr>
        <p:txBody>
          <a:bodyPr lIns="91361" tIns="45653" rIns="91361" bIns="45653"/>
          <a:lstStyle/>
          <a:p>
            <a:pPr algn="l" defTabSz="809625" eaLnBrk="1" hangingPunct="1">
              <a:lnSpc>
                <a:spcPct val="100000"/>
              </a:lnSpc>
            </a:pPr>
            <a:r>
              <a:rPr lang="en-US" altLang="ko-KR" sz="3200" b="1" dirty="0" smtClean="0">
                <a:solidFill>
                  <a:srgbClr val="FFFFFF"/>
                </a:solidFill>
                <a:latin typeface="맑은 고딕" pitchFamily="50" charset="-127"/>
                <a:ea typeface="맑은 고딕" pitchFamily="50" charset="-127"/>
                <a:sym typeface="Wingdings" pitchFamily="2" charset="2"/>
              </a:rPr>
              <a:t>System Components</a:t>
            </a:r>
            <a:r>
              <a:rPr lang="ko-KR" altLang="en-US" sz="3200" b="1" dirty="0" smtClean="0">
                <a:solidFill>
                  <a:srgbClr val="FFFFFF"/>
                </a:solidFill>
                <a:latin typeface="맑은 고딕" pitchFamily="50" charset="-127"/>
                <a:ea typeface="맑은 고딕" pitchFamily="50" charset="-127"/>
                <a:sym typeface="Wingdings" pitchFamily="2" charset="2"/>
              </a:rPr>
              <a:t> </a:t>
            </a:r>
          </a:p>
        </p:txBody>
      </p:sp>
      <p:sp>
        <p:nvSpPr>
          <p:cNvPr id="50179" name="슬라이드 번호 개체 틀 31"/>
          <p:cNvSpPr>
            <a:spLocks noGrp="1"/>
          </p:cNvSpPr>
          <p:nvPr>
            <p:ph type="sldNum" sz="quarter" idx="12"/>
          </p:nvPr>
        </p:nvSpPr>
        <p:spPr>
          <a:xfrm>
            <a:off x="8642350" y="6592888"/>
            <a:ext cx="611188" cy="365125"/>
          </a:xfrm>
          <a:noFill/>
        </p:spPr>
        <p:txBody>
          <a:bodyPr/>
          <a:lstStyle/>
          <a:p>
            <a:fld id="{C06E0445-CCF8-4E96-875D-C665CA0404AC}" type="slidenum">
              <a:rPr lang="ko-KR" altLang="en-US" smtClean="0">
                <a:latin typeface="맑은 고딕" pitchFamily="50" charset="-127"/>
                <a:ea typeface="맑은 고딕" pitchFamily="50" charset="-127"/>
              </a:rPr>
              <a:pPr/>
              <a:t>5</a:t>
            </a:fld>
            <a:endParaRPr lang="ko-KR" altLang="en-US" smtClean="0">
              <a:latin typeface="맑은 고딕" pitchFamily="50" charset="-127"/>
              <a:ea typeface="맑은 고딕" pitchFamily="50" charset="-127"/>
            </a:endParaRPr>
          </a:p>
        </p:txBody>
      </p:sp>
      <p:sp>
        <p:nvSpPr>
          <p:cNvPr id="50180" name="TextBox 7"/>
          <p:cNvSpPr txBox="1">
            <a:spLocks noChangeArrowheads="1"/>
          </p:cNvSpPr>
          <p:nvPr/>
        </p:nvSpPr>
        <p:spPr bwMode="auto">
          <a:xfrm>
            <a:off x="556079" y="5026615"/>
            <a:ext cx="4326826" cy="923330"/>
          </a:xfrm>
          <a:prstGeom prst="rect">
            <a:avLst/>
          </a:prstGeom>
          <a:noFill/>
          <a:ln w="9525">
            <a:noFill/>
            <a:miter lim="800000"/>
            <a:headEnd/>
            <a:tailEnd/>
          </a:ln>
        </p:spPr>
        <p:txBody>
          <a:bodyPr wrap="none">
            <a:spAutoFit/>
          </a:bodyPr>
          <a:lstStyle/>
          <a:p>
            <a:r>
              <a:rPr lang="en-US" altLang="ko-KR" sz="1800" b="1" dirty="0" smtClean="0">
                <a:solidFill>
                  <a:srgbClr val="2213DF"/>
                </a:solidFill>
              </a:rPr>
              <a:t>Video Polygraph Analyzer</a:t>
            </a:r>
          </a:p>
          <a:p>
            <a:r>
              <a:rPr lang="en-US" altLang="ko-KR" sz="1800" b="1" dirty="0" smtClean="0">
                <a:solidFill>
                  <a:srgbClr val="2213DF"/>
                </a:solidFill>
              </a:rPr>
              <a:t>[Desktop PC recommended or NT PC]</a:t>
            </a:r>
          </a:p>
          <a:p>
            <a:r>
              <a:rPr lang="en-US" altLang="ko-KR" sz="1800" b="1" dirty="0" smtClean="0">
                <a:solidFill>
                  <a:srgbClr val="2213DF"/>
                </a:solidFill>
              </a:rPr>
              <a:t> + Program installed</a:t>
            </a:r>
            <a:endParaRPr lang="ko-KR" altLang="en-US" sz="1800" b="1" dirty="0">
              <a:solidFill>
                <a:srgbClr val="2213DF"/>
              </a:solidFill>
            </a:endParaRPr>
          </a:p>
        </p:txBody>
      </p:sp>
      <p:sp>
        <p:nvSpPr>
          <p:cNvPr id="50181" name="TextBox 9"/>
          <p:cNvSpPr txBox="1">
            <a:spLocks noChangeArrowheads="1"/>
          </p:cNvSpPr>
          <p:nvPr/>
        </p:nvSpPr>
        <p:spPr bwMode="auto">
          <a:xfrm>
            <a:off x="6318239" y="4522426"/>
            <a:ext cx="1838965" cy="923330"/>
          </a:xfrm>
          <a:prstGeom prst="rect">
            <a:avLst/>
          </a:prstGeom>
          <a:noFill/>
          <a:ln w="9525">
            <a:noFill/>
            <a:miter lim="800000"/>
            <a:headEnd/>
            <a:tailEnd/>
          </a:ln>
        </p:spPr>
        <p:txBody>
          <a:bodyPr wrap="none">
            <a:spAutoFit/>
          </a:bodyPr>
          <a:lstStyle/>
          <a:p>
            <a:r>
              <a:rPr lang="en-US" altLang="ko-KR" sz="1800" b="1" dirty="0" smtClean="0">
                <a:solidFill>
                  <a:srgbClr val="2213DF"/>
                </a:solidFill>
              </a:rPr>
              <a:t>- Camera</a:t>
            </a:r>
            <a:endParaRPr lang="en-US" altLang="ko-KR" sz="1800" b="1" dirty="0">
              <a:solidFill>
                <a:srgbClr val="2213DF"/>
              </a:solidFill>
            </a:endParaRPr>
          </a:p>
          <a:p>
            <a:r>
              <a:rPr lang="en-US" altLang="ko-KR" sz="1800" b="1" dirty="0" smtClean="0">
                <a:solidFill>
                  <a:srgbClr val="2213DF"/>
                </a:solidFill>
              </a:rPr>
              <a:t> (White screen)</a:t>
            </a:r>
          </a:p>
          <a:p>
            <a:r>
              <a:rPr lang="en-US" altLang="ko-KR" sz="1800" b="1" dirty="0" smtClean="0">
                <a:solidFill>
                  <a:srgbClr val="2213DF"/>
                </a:solidFill>
              </a:rPr>
              <a:t>- Others</a:t>
            </a:r>
            <a:endParaRPr lang="en-US" altLang="ko-KR" sz="1800" b="1" dirty="0">
              <a:solidFill>
                <a:srgbClr val="2213DF"/>
              </a:solidFill>
            </a:endParaRPr>
          </a:p>
        </p:txBody>
      </p:sp>
      <p:grpSp>
        <p:nvGrpSpPr>
          <p:cNvPr id="50182" name="그룹 10"/>
          <p:cNvGrpSpPr>
            <a:grpSpLocks/>
          </p:cNvGrpSpPr>
          <p:nvPr/>
        </p:nvGrpSpPr>
        <p:grpSpPr bwMode="auto">
          <a:xfrm>
            <a:off x="702370" y="1209996"/>
            <a:ext cx="7542213" cy="3505200"/>
            <a:chOff x="323850" y="1196975"/>
            <a:chExt cx="7542213" cy="3505200"/>
          </a:xfrm>
        </p:grpSpPr>
        <p:pic>
          <p:nvPicPr>
            <p:cNvPr id="50183" name="그림 4" descr="2011-12-13_17.46.05.jpg"/>
            <p:cNvPicPr>
              <a:picLocks noChangeAspect="1"/>
            </p:cNvPicPr>
            <p:nvPr/>
          </p:nvPicPr>
          <p:blipFill>
            <a:blip r:embed="rId3" cstate="print"/>
            <a:srcRect/>
            <a:stretch>
              <a:fillRect/>
            </a:stretch>
          </p:blipFill>
          <p:spPr bwMode="auto">
            <a:xfrm>
              <a:off x="5508625" y="1196975"/>
              <a:ext cx="2357438" cy="3143250"/>
            </a:xfrm>
            <a:prstGeom prst="rect">
              <a:avLst/>
            </a:prstGeom>
            <a:noFill/>
            <a:ln w="9525">
              <a:noFill/>
              <a:miter lim="800000"/>
              <a:headEnd/>
              <a:tailEnd/>
            </a:ln>
          </p:spPr>
        </p:pic>
        <p:pic>
          <p:nvPicPr>
            <p:cNvPr id="50184" name="그림 5" descr="마이크.jpg"/>
            <p:cNvPicPr>
              <a:picLocks noChangeAspect="1"/>
            </p:cNvPicPr>
            <p:nvPr/>
          </p:nvPicPr>
          <p:blipFill>
            <a:blip r:embed="rId4" cstate="print"/>
            <a:srcRect/>
            <a:stretch>
              <a:fillRect/>
            </a:stretch>
          </p:blipFill>
          <p:spPr bwMode="auto">
            <a:xfrm>
              <a:off x="4138613" y="2492375"/>
              <a:ext cx="576262" cy="498475"/>
            </a:xfrm>
            <a:prstGeom prst="rect">
              <a:avLst/>
            </a:prstGeom>
            <a:noFill/>
            <a:ln w="9525">
              <a:noFill/>
              <a:miter lim="800000"/>
              <a:headEnd/>
              <a:tailEnd/>
            </a:ln>
          </p:spPr>
        </p:pic>
        <p:pic>
          <p:nvPicPr>
            <p:cNvPr id="50185" name="그림 6" descr="Lie detector VibraImage"/>
            <p:cNvPicPr>
              <a:picLocks noChangeAspect="1" noChangeArrowheads="1"/>
            </p:cNvPicPr>
            <p:nvPr/>
          </p:nvPicPr>
          <p:blipFill>
            <a:blip r:embed="rId5" cstate="print"/>
            <a:srcRect/>
            <a:stretch>
              <a:fillRect/>
            </a:stretch>
          </p:blipFill>
          <p:spPr bwMode="auto">
            <a:xfrm>
              <a:off x="323850" y="1844675"/>
              <a:ext cx="3171825" cy="2857500"/>
            </a:xfrm>
            <a:prstGeom prst="rect">
              <a:avLst/>
            </a:prstGeom>
            <a:noFill/>
            <a:ln w="9525">
              <a:noFill/>
              <a:miter lim="800000"/>
              <a:headEnd/>
              <a:tailEnd/>
            </a:ln>
          </p:spPr>
        </p:pic>
        <p:sp>
          <p:nvSpPr>
            <p:cNvPr id="50186" name="TextBox 8"/>
            <p:cNvSpPr txBox="1">
              <a:spLocks noChangeArrowheads="1"/>
            </p:cNvSpPr>
            <p:nvPr/>
          </p:nvSpPr>
          <p:spPr bwMode="auto">
            <a:xfrm>
              <a:off x="3713582" y="3068638"/>
              <a:ext cx="1358064" cy="338554"/>
            </a:xfrm>
            <a:prstGeom prst="rect">
              <a:avLst/>
            </a:prstGeom>
            <a:noFill/>
            <a:ln w="9525">
              <a:noFill/>
              <a:miter lim="800000"/>
              <a:headEnd/>
              <a:tailEnd/>
            </a:ln>
          </p:spPr>
          <p:txBody>
            <a:bodyPr wrap="none">
              <a:spAutoFit/>
            </a:bodyPr>
            <a:lstStyle/>
            <a:p>
              <a:pPr algn="ctr"/>
              <a:r>
                <a:rPr lang="en-US" altLang="ko-KR" sz="1600" b="1" dirty="0" smtClean="0">
                  <a:solidFill>
                    <a:srgbClr val="2213DF"/>
                  </a:solidFill>
                </a:rPr>
                <a:t>microphone</a:t>
              </a:r>
              <a:endParaRPr lang="en-US" altLang="ko-KR" sz="1600" b="1" dirty="0">
                <a:solidFill>
                  <a:srgbClr val="2213DF"/>
                </a:solidFill>
              </a:endParaRPr>
            </a:p>
          </p:txBody>
        </p:sp>
        <p:sp>
          <p:nvSpPr>
            <p:cNvPr id="50187" name="왼쪽/오른쪽 화살표 10"/>
            <p:cNvSpPr>
              <a:spLocks noChangeArrowheads="1"/>
            </p:cNvSpPr>
            <p:nvPr/>
          </p:nvSpPr>
          <p:spPr bwMode="auto">
            <a:xfrm>
              <a:off x="3276600" y="3789363"/>
              <a:ext cx="1943100" cy="144462"/>
            </a:xfrm>
            <a:prstGeom prst="leftRightArrow">
              <a:avLst>
                <a:gd name="adj1" fmla="val 50000"/>
                <a:gd name="adj2" fmla="val 49817"/>
              </a:avLst>
            </a:prstGeom>
            <a:solidFill>
              <a:schemeClr val="accent1"/>
            </a:solidFill>
            <a:ln w="9525" algn="ctr">
              <a:solidFill>
                <a:schemeClr val="tx1"/>
              </a:solidFill>
              <a:round/>
              <a:headEnd/>
              <a:tailEnd/>
            </a:ln>
          </p:spPr>
          <p:txBody>
            <a:bodyPr>
              <a:spAutoFit/>
            </a:bodyPr>
            <a:lstStyle/>
            <a:p>
              <a:pPr algn="ctr">
                <a:spcBef>
                  <a:spcPct val="50000"/>
                </a:spcBef>
              </a:pPr>
              <a:endParaRPr lang="ko-KR" altLang="en-US">
                <a:ea typeface="굴림체" pitchFamily="49" charset="-127"/>
              </a:endParaRPr>
            </a:p>
          </p:txBody>
        </p:sp>
        <p:sp>
          <p:nvSpPr>
            <p:cNvPr id="50188" name="왼쪽 화살표 11"/>
            <p:cNvSpPr>
              <a:spLocks noChangeArrowheads="1"/>
            </p:cNvSpPr>
            <p:nvPr/>
          </p:nvSpPr>
          <p:spPr bwMode="auto">
            <a:xfrm>
              <a:off x="2987675" y="2708275"/>
              <a:ext cx="936625" cy="73025"/>
            </a:xfrm>
            <a:prstGeom prst="leftArrow">
              <a:avLst>
                <a:gd name="adj1" fmla="val 50000"/>
                <a:gd name="adj2" fmla="val 49345"/>
              </a:avLst>
            </a:prstGeom>
            <a:solidFill>
              <a:schemeClr val="accent1"/>
            </a:solidFill>
            <a:ln w="9525" algn="ctr">
              <a:solidFill>
                <a:schemeClr val="tx1"/>
              </a:solidFill>
              <a:round/>
              <a:headEnd/>
              <a:tailEnd/>
            </a:ln>
          </p:spPr>
          <p:txBody>
            <a:bodyPr>
              <a:spAutoFit/>
            </a:bodyPr>
            <a:lstStyle/>
            <a:p>
              <a:pPr algn="ctr">
                <a:spcBef>
                  <a:spcPct val="50000"/>
                </a:spcBef>
              </a:pPr>
              <a:endParaRPr lang="ko-KR" altLang="en-US">
                <a:ea typeface="굴림체" pitchFamily="49" charset="-127"/>
              </a:endParaRPr>
            </a:p>
          </p:txBody>
        </p:sp>
      </p:gr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cstate="print"/>
          <a:srcRect/>
          <a:stretch>
            <a:fillRect/>
          </a:stretch>
        </p:blipFill>
        <p:spPr bwMode="auto">
          <a:xfrm>
            <a:off x="0" y="2205038"/>
            <a:ext cx="9142413" cy="4652962"/>
          </a:xfrm>
          <a:prstGeom prst="rect">
            <a:avLst/>
          </a:prstGeom>
          <a:noFill/>
          <a:ln w="25282">
            <a:noFill/>
            <a:miter lim="800000"/>
            <a:headEnd/>
            <a:tailEnd/>
          </a:ln>
        </p:spPr>
      </p:pic>
      <p:sp>
        <p:nvSpPr>
          <p:cNvPr id="37891" name="Rectangle 5">
            <a:hlinkClick r:id="rId3" action="ppaction://hlinkfile"/>
          </p:cNvPr>
          <p:cNvSpPr>
            <a:spLocks noChangeArrowheads="1"/>
          </p:cNvSpPr>
          <p:nvPr/>
        </p:nvSpPr>
        <p:spPr bwMode="auto">
          <a:xfrm>
            <a:off x="0" y="0"/>
            <a:ext cx="9142413" cy="2132013"/>
          </a:xfrm>
          <a:prstGeom prst="rect">
            <a:avLst/>
          </a:prstGeom>
          <a:solidFill>
            <a:srgbClr val="FFFF00"/>
          </a:solidFill>
          <a:ln w="25282">
            <a:noFill/>
            <a:miter lim="800000"/>
            <a:headEnd/>
            <a:tailEnd/>
          </a:ln>
        </p:spPr>
        <p:txBody>
          <a:bodyPr lIns="89910" tIns="46713" rIns="89910" bIns="46713" anchor="ctr"/>
          <a:lstStyle/>
          <a:p>
            <a:pPr defTabSz="809625"/>
            <a:r>
              <a:rPr lang="en-US" altLang="ko-KR" sz="4400" b="1" dirty="0">
                <a:solidFill>
                  <a:srgbClr val="333333"/>
                </a:solidFill>
                <a:latin typeface="맑은 고딕" pitchFamily="50" charset="-127"/>
                <a:ea typeface="맑은 고딕" pitchFamily="50" charset="-127"/>
                <a:sym typeface="Wingdings" pitchFamily="2" charset="2"/>
              </a:rPr>
              <a:t>     </a:t>
            </a:r>
            <a:r>
              <a:rPr lang="en-US" altLang="ko-KR" sz="4800" b="1" dirty="0" smtClean="0">
                <a:solidFill>
                  <a:srgbClr val="333333"/>
                </a:solidFill>
                <a:latin typeface="맑은 고딕" pitchFamily="50" charset="-127"/>
                <a:ea typeface="맑은 고딕" pitchFamily="50" charset="-127"/>
                <a:sym typeface="Wingdings" pitchFamily="2" charset="2"/>
              </a:rPr>
              <a:t>Video Polygraph – Classic</a:t>
            </a:r>
            <a:endParaRPr lang="ko-KR" altLang="en-US" sz="4800" b="1" dirty="0">
              <a:solidFill>
                <a:srgbClr val="333333"/>
              </a:solidFill>
              <a:latin typeface="맑은 고딕" pitchFamily="50" charset="-127"/>
              <a:ea typeface="맑은 고딕" pitchFamily="50" charset="-127"/>
              <a:sym typeface="Wingdings" pitchFamily="2" charset="2"/>
            </a:endParaRPr>
          </a:p>
        </p:txBody>
      </p:sp>
      <p:pic>
        <p:nvPicPr>
          <p:cNvPr id="37892" name="Picture 6">
            <a:hlinkClick r:id="rId4" action="ppaction://hlinkfile"/>
          </p:cNvPr>
          <p:cNvPicPr>
            <a:picLocks noChangeAspect="1" noChangeArrowheads="1"/>
          </p:cNvPicPr>
          <p:nvPr/>
        </p:nvPicPr>
        <p:blipFill>
          <a:blip r:embed="rId5" cstate="print"/>
          <a:srcRect/>
          <a:stretch>
            <a:fillRect/>
          </a:stretch>
        </p:blipFill>
        <p:spPr bwMode="auto">
          <a:xfrm>
            <a:off x="2051050" y="3789363"/>
            <a:ext cx="4652963" cy="2736850"/>
          </a:xfrm>
          <a:prstGeom prst="rect">
            <a:avLst/>
          </a:prstGeom>
          <a:noFill/>
          <a:ln w="25282">
            <a:noFill/>
            <a:miter lim="800000"/>
            <a:headEnd/>
            <a:tailEnd/>
          </a:ln>
        </p:spPr>
      </p:pic>
      <p:sp>
        <p:nvSpPr>
          <p:cNvPr id="37893" name="Rectangle 7"/>
          <p:cNvSpPr>
            <a:spLocks noChangeArrowheads="1"/>
          </p:cNvSpPr>
          <p:nvPr/>
        </p:nvSpPr>
        <p:spPr bwMode="auto">
          <a:xfrm>
            <a:off x="3122613" y="6215063"/>
            <a:ext cx="2897187" cy="503237"/>
          </a:xfrm>
          <a:prstGeom prst="rect">
            <a:avLst/>
          </a:prstGeom>
          <a:noFill/>
          <a:ln w="25282">
            <a:noFill/>
            <a:miter lim="800000"/>
            <a:headEnd/>
            <a:tailEnd/>
          </a:ln>
        </p:spPr>
        <p:txBody>
          <a:bodyPr lIns="89966" tIns="46769" rIns="89966" bIns="46769" anchor="ctr"/>
          <a:lstStyle/>
          <a:p>
            <a:pPr marL="449263" indent="-449263" algn="ctr" defTabSz="809625">
              <a:lnSpc>
                <a:spcPct val="110000"/>
              </a:lnSpc>
            </a:pPr>
            <a:r>
              <a:rPr lang="en-US" altLang="ko-KR" sz="1400">
                <a:solidFill>
                  <a:srgbClr val="000000"/>
                </a:solidFill>
                <a:latin typeface="굴림" pitchFamily="50" charset="-127"/>
                <a:sym typeface="Wingdings" pitchFamily="2" charset="2"/>
              </a:rPr>
              <a:t> </a:t>
            </a:r>
          </a:p>
        </p:txBody>
      </p:sp>
      <p:sp>
        <p:nvSpPr>
          <p:cNvPr id="37894" name="슬라이드 번호 개체 틀 31"/>
          <p:cNvSpPr>
            <a:spLocks noGrp="1"/>
          </p:cNvSpPr>
          <p:nvPr>
            <p:ph type="sldNum" sz="quarter" idx="12"/>
          </p:nvPr>
        </p:nvSpPr>
        <p:spPr>
          <a:xfrm>
            <a:off x="8569325" y="6492875"/>
            <a:ext cx="611188" cy="365125"/>
          </a:xfrm>
          <a:noFill/>
        </p:spPr>
        <p:txBody>
          <a:bodyPr/>
          <a:lstStyle/>
          <a:p>
            <a:fld id="{7D0DD257-5C1D-4BF0-88D3-0BC525F752D5}" type="slidenum">
              <a:rPr lang="ko-KR" altLang="en-US" smtClean="0">
                <a:latin typeface="맑은 고딕" pitchFamily="50" charset="-127"/>
                <a:ea typeface="맑은 고딕" pitchFamily="50" charset="-127"/>
              </a:rPr>
              <a:pPr/>
              <a:t>6</a:t>
            </a:fld>
            <a:endParaRPr lang="ko-KR" altLang="en-US" smtClean="0">
              <a:latin typeface="맑은 고딕" pitchFamily="50" charset="-127"/>
              <a:ea typeface="맑은 고딕" pitchFamily="50" charset="-127"/>
            </a:endParaRPr>
          </a:p>
        </p:txBody>
      </p:sp>
      <p:sp>
        <p:nvSpPr>
          <p:cNvPr id="37895" name="슬라이드 번호 개체 틀 31"/>
          <p:cNvSpPr txBox="1">
            <a:spLocks/>
          </p:cNvSpPr>
          <p:nvPr/>
        </p:nvSpPr>
        <p:spPr bwMode="auto">
          <a:xfrm>
            <a:off x="8531225" y="6521450"/>
            <a:ext cx="611188" cy="365125"/>
          </a:xfrm>
          <a:prstGeom prst="rect">
            <a:avLst/>
          </a:prstGeom>
          <a:noFill/>
          <a:ln w="9525">
            <a:noFill/>
            <a:miter lim="800000"/>
            <a:headEnd/>
            <a:tailEnd/>
          </a:ln>
        </p:spPr>
        <p:txBody>
          <a:bodyPr anchor="ctr"/>
          <a:lstStyle/>
          <a:p>
            <a:pPr algn="ctr">
              <a:lnSpc>
                <a:spcPct val="110000"/>
              </a:lnSpc>
            </a:pPr>
            <a:fld id="{C79EB810-C2F7-46E8-AAB6-8BC41FF360F1}" type="slidenum">
              <a:rPr lang="ko-KR" altLang="en-US" sz="1400">
                <a:latin typeface="맑은 고딕" pitchFamily="50" charset="-127"/>
                <a:ea typeface="맑은 고딕" pitchFamily="50" charset="-127"/>
              </a:rPr>
              <a:pPr algn="ctr">
                <a:lnSpc>
                  <a:spcPct val="110000"/>
                </a:lnSpc>
              </a:pPr>
              <a:t>6</a:t>
            </a:fld>
            <a:endParaRPr lang="ko-KR" altLang="en-US" sz="1400">
              <a:latin typeface="맑은 고딕" pitchFamily="50" charset="-127"/>
              <a:ea typeface="맑은 고딕" pitchFamily="50" charset="-127"/>
            </a:endParaRPr>
          </a:p>
        </p:txBody>
      </p:sp>
      <p:sp>
        <p:nvSpPr>
          <p:cNvPr id="8" name="직사각형 7"/>
          <p:cNvSpPr/>
          <p:nvPr/>
        </p:nvSpPr>
        <p:spPr>
          <a:xfrm>
            <a:off x="2143592" y="2444752"/>
            <a:ext cx="5092613" cy="1200329"/>
          </a:xfrm>
          <a:prstGeom prst="rect">
            <a:avLst/>
          </a:prstGeom>
        </p:spPr>
        <p:txBody>
          <a:bodyPr wrap="none">
            <a:spAutoFit/>
          </a:bodyPr>
          <a:lstStyle/>
          <a:p>
            <a:r>
              <a:rPr lang="en-US" altLang="ko-KR" b="1" dirty="0" smtClean="0">
                <a:solidFill>
                  <a:srgbClr val="FFFF00"/>
                </a:solidFill>
                <a:latin typeface="맑은 고딕" pitchFamily="50" charset="-127"/>
                <a:ea typeface="맑은 고딕" pitchFamily="50" charset="-127"/>
                <a:sym typeface="Wingdings" pitchFamily="2" charset="2"/>
              </a:rPr>
              <a:t>Video Polygraph – Classic system</a:t>
            </a:r>
          </a:p>
          <a:p>
            <a:r>
              <a:rPr lang="en-US" altLang="ko-KR" b="1" dirty="0" smtClean="0">
                <a:solidFill>
                  <a:srgbClr val="FFFF00"/>
                </a:solidFill>
                <a:latin typeface="맑은 고딕" pitchFamily="50" charset="-127"/>
                <a:ea typeface="맑은 고딕" pitchFamily="50" charset="-127"/>
                <a:sym typeface="Wingdings" pitchFamily="2" charset="2"/>
              </a:rPr>
              <a:t>:100% Compatible Q&amp;A process </a:t>
            </a:r>
          </a:p>
          <a:p>
            <a:r>
              <a:rPr lang="en-US" altLang="ko-KR" b="1" dirty="0" smtClean="0">
                <a:solidFill>
                  <a:srgbClr val="FFFF00"/>
                </a:solidFill>
                <a:latin typeface="맑은 고딕" pitchFamily="50" charset="-127"/>
                <a:ea typeface="맑은 고딕" pitchFamily="50" charset="-127"/>
                <a:sym typeface="Wingdings" pitchFamily="2" charset="2"/>
              </a:rPr>
              <a:t>  (</a:t>
            </a:r>
            <a:r>
              <a:rPr lang="en-US" altLang="ko-KR" b="1" dirty="0" err="1" smtClean="0">
                <a:solidFill>
                  <a:srgbClr val="FFFF00"/>
                </a:solidFill>
                <a:latin typeface="맑은 고딕" pitchFamily="50" charset="-127"/>
                <a:ea typeface="맑은 고딕" pitchFamily="50" charset="-127"/>
                <a:sym typeface="Wingdings" pitchFamily="2" charset="2"/>
              </a:rPr>
              <a:t>Beckstar</a:t>
            </a:r>
            <a:r>
              <a:rPr lang="en-US" altLang="ko-KR" b="1" dirty="0" smtClean="0">
                <a:solidFill>
                  <a:srgbClr val="FFFF00"/>
                </a:solidFill>
                <a:latin typeface="맑은 고딕" pitchFamily="50" charset="-127"/>
                <a:ea typeface="맑은 고딕" pitchFamily="50" charset="-127"/>
                <a:sym typeface="Wingdings" pitchFamily="2" charset="2"/>
              </a:rPr>
              <a:t> &amp; Utah)</a:t>
            </a:r>
            <a:endParaRPr lang="ko-KR" altLang="en-US" dirty="0">
              <a:solidFill>
                <a:srgbClr val="FFFF00"/>
              </a:solidFill>
            </a:endParaRP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idx="4294967295"/>
          </p:nvPr>
        </p:nvSpPr>
        <p:spPr>
          <a:xfrm>
            <a:off x="177800" y="41275"/>
            <a:ext cx="6986588" cy="565150"/>
          </a:xfrm>
        </p:spPr>
        <p:txBody>
          <a:bodyPr lIns="91361" tIns="45653" rIns="91361" bIns="45653"/>
          <a:lstStyle/>
          <a:p>
            <a:pPr algn="l" defTabSz="809625" eaLnBrk="1" hangingPunct="1">
              <a:lnSpc>
                <a:spcPct val="100000"/>
              </a:lnSpc>
            </a:pPr>
            <a:r>
              <a:rPr lang="en-US" altLang="ko-KR" sz="3200" b="1" dirty="0" smtClean="0">
                <a:solidFill>
                  <a:srgbClr val="FFFFFF"/>
                </a:solidFill>
                <a:latin typeface="맑은 고딕" pitchFamily="50" charset="-127"/>
                <a:ea typeface="맑은 고딕" pitchFamily="50" charset="-127"/>
                <a:sym typeface="Wingdings" pitchFamily="2" charset="2"/>
              </a:rPr>
              <a:t>Product Overview</a:t>
            </a:r>
            <a:endParaRPr lang="ko-KR" altLang="en-US" sz="3200" b="1" dirty="0" smtClean="0">
              <a:solidFill>
                <a:srgbClr val="FFFFFF"/>
              </a:solidFill>
              <a:latin typeface="맑은 고딕" pitchFamily="50" charset="-127"/>
              <a:ea typeface="맑은 고딕" pitchFamily="50" charset="-127"/>
              <a:sym typeface="Wingdings" pitchFamily="2" charset="2"/>
            </a:endParaRPr>
          </a:p>
        </p:txBody>
      </p:sp>
      <p:sp>
        <p:nvSpPr>
          <p:cNvPr id="52227" name="Rectangle 21"/>
          <p:cNvSpPr>
            <a:spLocks noChangeArrowheads="1"/>
          </p:cNvSpPr>
          <p:nvPr/>
        </p:nvSpPr>
        <p:spPr bwMode="auto">
          <a:xfrm>
            <a:off x="3122613" y="6215063"/>
            <a:ext cx="2897187" cy="503237"/>
          </a:xfrm>
          <a:prstGeom prst="rect">
            <a:avLst/>
          </a:prstGeom>
          <a:noFill/>
          <a:ln w="25282">
            <a:noFill/>
            <a:miter lim="800000"/>
            <a:headEnd/>
            <a:tailEnd/>
          </a:ln>
        </p:spPr>
        <p:txBody>
          <a:bodyPr lIns="89966" tIns="46769" rIns="89966" bIns="46769" anchor="ctr"/>
          <a:lstStyle/>
          <a:p>
            <a:pPr marL="449263" indent="-449263" algn="ctr" defTabSz="809625">
              <a:lnSpc>
                <a:spcPct val="110000"/>
              </a:lnSpc>
            </a:pPr>
            <a:r>
              <a:rPr lang="en-US" altLang="ko-KR" sz="1400">
                <a:solidFill>
                  <a:srgbClr val="000000"/>
                </a:solidFill>
                <a:latin typeface="굴림" pitchFamily="50" charset="-127"/>
                <a:sym typeface="Wingdings" pitchFamily="2" charset="2"/>
              </a:rPr>
              <a:t> </a:t>
            </a:r>
          </a:p>
        </p:txBody>
      </p:sp>
      <p:sp>
        <p:nvSpPr>
          <p:cNvPr id="52228" name="슬라이드 번호 개체 틀 31"/>
          <p:cNvSpPr>
            <a:spLocks noGrp="1"/>
          </p:cNvSpPr>
          <p:nvPr>
            <p:ph type="sldNum" sz="quarter" idx="12"/>
          </p:nvPr>
        </p:nvSpPr>
        <p:spPr>
          <a:xfrm>
            <a:off x="8642350" y="6526213"/>
            <a:ext cx="611188" cy="365125"/>
          </a:xfrm>
          <a:noFill/>
        </p:spPr>
        <p:txBody>
          <a:bodyPr/>
          <a:lstStyle/>
          <a:p>
            <a:fld id="{04855ED8-F702-4D17-833D-AC667AF44FE8}" type="slidenum">
              <a:rPr lang="ko-KR" altLang="en-US" smtClean="0">
                <a:latin typeface="맑은 고딕" pitchFamily="50" charset="-127"/>
                <a:ea typeface="맑은 고딕" pitchFamily="50" charset="-127"/>
              </a:rPr>
              <a:pPr/>
              <a:t>7</a:t>
            </a:fld>
            <a:endParaRPr lang="ko-KR" altLang="en-US" smtClean="0">
              <a:latin typeface="맑은 고딕" pitchFamily="50" charset="-127"/>
              <a:ea typeface="맑은 고딕" pitchFamily="50" charset="-127"/>
            </a:endParaRPr>
          </a:p>
        </p:txBody>
      </p:sp>
      <p:sp>
        <p:nvSpPr>
          <p:cNvPr id="52229" name="Rectangle 5"/>
          <p:cNvSpPr>
            <a:spLocks noChangeArrowheads="1"/>
          </p:cNvSpPr>
          <p:nvPr/>
        </p:nvSpPr>
        <p:spPr bwMode="auto">
          <a:xfrm>
            <a:off x="393700" y="1484313"/>
            <a:ext cx="1225550" cy="720725"/>
          </a:xfrm>
          <a:prstGeom prst="rect">
            <a:avLst/>
          </a:prstGeom>
          <a:noFill/>
          <a:ln w="25282">
            <a:solidFill>
              <a:srgbClr val="89A4A7"/>
            </a:solidFill>
            <a:miter lim="800000"/>
            <a:headEnd/>
            <a:tailEnd/>
          </a:ln>
        </p:spPr>
        <p:txBody>
          <a:bodyPr lIns="89910" tIns="46713" rIns="89910" bIns="46713" anchor="ctr"/>
          <a:lstStyle/>
          <a:p>
            <a:pPr algn="ctr" defTabSz="809625"/>
            <a:r>
              <a:rPr lang="en-US" altLang="ko-KR" sz="1800" b="1" dirty="0" smtClean="0">
                <a:solidFill>
                  <a:srgbClr val="000000"/>
                </a:solidFill>
                <a:latin typeface="맑은 고딕" pitchFamily="50" charset="-127"/>
                <a:ea typeface="맑은 고딕" pitchFamily="50" charset="-127"/>
                <a:sym typeface="Wingdings" pitchFamily="2" charset="2"/>
              </a:rPr>
              <a:t>Criminal</a:t>
            </a:r>
            <a:endParaRPr lang="en-US" altLang="ko-KR" sz="1800" b="1" dirty="0">
              <a:solidFill>
                <a:srgbClr val="000000"/>
              </a:solidFill>
              <a:latin typeface="맑은 고딕" pitchFamily="50" charset="-127"/>
              <a:ea typeface="맑은 고딕" pitchFamily="50" charset="-127"/>
              <a:sym typeface="Wingdings" pitchFamily="2" charset="2"/>
            </a:endParaRPr>
          </a:p>
        </p:txBody>
      </p:sp>
      <p:sp>
        <p:nvSpPr>
          <p:cNvPr id="52230" name="AutoShape 6"/>
          <p:cNvSpPr>
            <a:spLocks noChangeArrowheads="1"/>
          </p:cNvSpPr>
          <p:nvPr/>
        </p:nvSpPr>
        <p:spPr bwMode="auto">
          <a:xfrm>
            <a:off x="3057525" y="1341438"/>
            <a:ext cx="2162175" cy="792162"/>
          </a:xfrm>
          <a:prstGeom prst="roundRect">
            <a:avLst>
              <a:gd name="adj" fmla="val 2671"/>
            </a:avLst>
          </a:prstGeom>
          <a:solidFill>
            <a:srgbClr val="92D050">
              <a:alpha val="34901"/>
            </a:srgbClr>
          </a:solidFill>
          <a:ln w="25282">
            <a:noFill/>
            <a:round/>
            <a:headEnd/>
            <a:tailEnd/>
          </a:ln>
        </p:spPr>
        <p:txBody>
          <a:bodyPr lIns="89910" tIns="46713" rIns="89910" bIns="46713" anchor="ctr"/>
          <a:lstStyle/>
          <a:p>
            <a:pPr algn="ctr" defTabSz="809625"/>
            <a:r>
              <a:rPr lang="en-US" altLang="ko-KR" sz="1600" b="1" dirty="0" smtClean="0">
                <a:solidFill>
                  <a:srgbClr val="FF0000"/>
                </a:solidFill>
                <a:latin typeface="맑은 고딕" pitchFamily="50" charset="-127"/>
                <a:ea typeface="맑은 고딕" pitchFamily="50" charset="-127"/>
                <a:sym typeface="Wingdings" pitchFamily="2" charset="2"/>
              </a:rPr>
              <a:t>VIDEO POLYGRAPH</a:t>
            </a:r>
            <a:endParaRPr lang="ko-KR" altLang="en-US" sz="1600" b="1" dirty="0">
              <a:solidFill>
                <a:srgbClr val="FF0000"/>
              </a:solidFill>
              <a:latin typeface="맑은 고딕" pitchFamily="50" charset="-127"/>
              <a:ea typeface="맑은 고딕" pitchFamily="50" charset="-127"/>
              <a:sym typeface="Wingdings" pitchFamily="2" charset="2"/>
            </a:endParaRPr>
          </a:p>
        </p:txBody>
      </p:sp>
      <p:sp>
        <p:nvSpPr>
          <p:cNvPr id="52231" name="Rectangle 7"/>
          <p:cNvSpPr>
            <a:spLocks noChangeArrowheads="1"/>
          </p:cNvSpPr>
          <p:nvPr/>
        </p:nvSpPr>
        <p:spPr bwMode="auto">
          <a:xfrm>
            <a:off x="7018338" y="1412875"/>
            <a:ext cx="1730375" cy="863600"/>
          </a:xfrm>
          <a:prstGeom prst="rect">
            <a:avLst/>
          </a:prstGeom>
          <a:noFill/>
          <a:ln w="25282">
            <a:solidFill>
              <a:srgbClr val="89A4A7"/>
            </a:solidFill>
            <a:miter lim="800000"/>
            <a:headEnd/>
            <a:tailEnd/>
          </a:ln>
        </p:spPr>
        <p:txBody>
          <a:bodyPr lIns="89910" tIns="46713" rIns="89910" bIns="46713" anchor="ctr"/>
          <a:lstStyle/>
          <a:p>
            <a:pPr algn="ctr" defTabSz="809625"/>
            <a:r>
              <a:rPr lang="en-US" altLang="ko-KR" sz="1600" b="1" dirty="0" smtClean="0">
                <a:solidFill>
                  <a:srgbClr val="0000CC"/>
                </a:solidFill>
                <a:latin typeface="맑은 고딕" pitchFamily="50" charset="-127"/>
                <a:ea typeface="맑은 고딕" pitchFamily="50" charset="-127"/>
                <a:sym typeface="Wingdings" pitchFamily="2" charset="2"/>
              </a:rPr>
              <a:t>NDI</a:t>
            </a:r>
            <a:r>
              <a:rPr lang="ko-KR" altLang="en-US" sz="1600" b="1" dirty="0" smtClean="0">
                <a:solidFill>
                  <a:srgbClr val="0000CC"/>
                </a:solidFill>
                <a:latin typeface="맑은 고딕" pitchFamily="50" charset="-127"/>
                <a:ea typeface="맑은 고딕" pitchFamily="50" charset="-127"/>
                <a:sym typeface="Wingdings" pitchFamily="2" charset="2"/>
              </a:rPr>
              <a:t> </a:t>
            </a:r>
            <a:r>
              <a:rPr lang="en-US" altLang="ko-KR" sz="1600" b="1" dirty="0">
                <a:solidFill>
                  <a:srgbClr val="0000CC"/>
                </a:solidFill>
                <a:latin typeface="맑은 고딕" pitchFamily="50" charset="-127"/>
                <a:ea typeface="맑은 고딕" pitchFamily="50" charset="-127"/>
                <a:sym typeface="Wingdings" pitchFamily="2" charset="2"/>
              </a:rPr>
              <a:t>/</a:t>
            </a:r>
          </a:p>
          <a:p>
            <a:pPr algn="ctr" defTabSz="809625"/>
            <a:r>
              <a:rPr lang="en-US" altLang="ko-KR" sz="1600" b="1" dirty="0" smtClean="0">
                <a:solidFill>
                  <a:srgbClr val="0000CC"/>
                </a:solidFill>
                <a:latin typeface="맑은 고딕" pitchFamily="50" charset="-127"/>
                <a:ea typeface="맑은 고딕" pitchFamily="50" charset="-127"/>
                <a:sym typeface="Wingdings" pitchFamily="2" charset="2"/>
              </a:rPr>
              <a:t>DI</a:t>
            </a:r>
            <a:r>
              <a:rPr lang="ko-KR" altLang="en-US" sz="1600" b="1" dirty="0" smtClean="0">
                <a:solidFill>
                  <a:srgbClr val="0000CC"/>
                </a:solidFill>
                <a:latin typeface="맑은 고딕" pitchFamily="50" charset="-127"/>
                <a:ea typeface="맑은 고딕" pitchFamily="50" charset="-127"/>
                <a:sym typeface="Wingdings" pitchFamily="2" charset="2"/>
              </a:rPr>
              <a:t> </a:t>
            </a:r>
            <a:r>
              <a:rPr lang="en-US" altLang="ko-KR" sz="1600" b="1" dirty="0">
                <a:solidFill>
                  <a:srgbClr val="0000CC"/>
                </a:solidFill>
                <a:latin typeface="맑은 고딕" pitchFamily="50" charset="-127"/>
                <a:ea typeface="맑은 고딕" pitchFamily="50" charset="-127"/>
                <a:sym typeface="Wingdings" pitchFamily="2" charset="2"/>
              </a:rPr>
              <a:t>/</a:t>
            </a:r>
          </a:p>
          <a:p>
            <a:pPr algn="ctr" defTabSz="809625"/>
            <a:r>
              <a:rPr lang="en-US" altLang="ko-KR" sz="1600" b="1" dirty="0" smtClean="0">
                <a:solidFill>
                  <a:srgbClr val="0000CC"/>
                </a:solidFill>
                <a:latin typeface="맑은 고딕" pitchFamily="50" charset="-127"/>
                <a:ea typeface="맑은 고딕" pitchFamily="50" charset="-127"/>
                <a:sym typeface="Wingdings" pitchFamily="2" charset="2"/>
              </a:rPr>
              <a:t>INC</a:t>
            </a:r>
            <a:endParaRPr lang="ko-KR" altLang="en-US" sz="1600" b="1" dirty="0">
              <a:solidFill>
                <a:srgbClr val="0000CC"/>
              </a:solidFill>
              <a:latin typeface="맑은 고딕" pitchFamily="50" charset="-127"/>
              <a:ea typeface="맑은 고딕" pitchFamily="50" charset="-127"/>
              <a:sym typeface="Wingdings" pitchFamily="2" charset="2"/>
            </a:endParaRPr>
          </a:p>
        </p:txBody>
      </p:sp>
      <p:sp>
        <p:nvSpPr>
          <p:cNvPr id="52232" name="AutoShape 8"/>
          <p:cNvSpPr>
            <a:spLocks noChangeArrowheads="1"/>
          </p:cNvSpPr>
          <p:nvPr/>
        </p:nvSpPr>
        <p:spPr bwMode="auto">
          <a:xfrm>
            <a:off x="1762125" y="1701800"/>
            <a:ext cx="1295400" cy="285750"/>
          </a:xfrm>
          <a:prstGeom prst="rightArrow">
            <a:avLst>
              <a:gd name="adj1" fmla="val 50000"/>
              <a:gd name="adj2" fmla="val 50014"/>
            </a:avLst>
          </a:prstGeom>
          <a:solidFill>
            <a:srgbClr val="BFBFBF"/>
          </a:solidFill>
          <a:ln w="25282">
            <a:noFill/>
            <a:miter lim="800000"/>
            <a:headEnd/>
            <a:tailEnd/>
          </a:ln>
        </p:spPr>
        <p:txBody>
          <a:bodyPr wrap="none"/>
          <a:lstStyle/>
          <a:p>
            <a:endParaRPr lang="ko-KR" altLang="en-US"/>
          </a:p>
        </p:txBody>
      </p:sp>
      <p:sp>
        <p:nvSpPr>
          <p:cNvPr id="52233" name="Rectangle 9"/>
          <p:cNvSpPr>
            <a:spLocks noChangeArrowheads="1"/>
          </p:cNvSpPr>
          <p:nvPr/>
        </p:nvSpPr>
        <p:spPr bwMode="auto">
          <a:xfrm>
            <a:off x="1979613" y="1465263"/>
            <a:ext cx="800100" cy="336550"/>
          </a:xfrm>
          <a:prstGeom prst="rect">
            <a:avLst/>
          </a:prstGeom>
          <a:noFill/>
          <a:ln w="25282">
            <a:noFill/>
            <a:miter lim="800000"/>
            <a:headEnd/>
            <a:tailEnd/>
          </a:ln>
        </p:spPr>
        <p:txBody>
          <a:bodyPr wrap="none" lIns="89910" tIns="46713" rIns="89910" bIns="46713"/>
          <a:lstStyle/>
          <a:p>
            <a:pPr defTabSz="809625"/>
            <a:r>
              <a:rPr lang="en-US" altLang="ko-KR" sz="1600" b="1" dirty="0" smtClean="0">
                <a:solidFill>
                  <a:srgbClr val="000000"/>
                </a:solidFill>
                <a:latin typeface="맑은 고딕" pitchFamily="50" charset="-127"/>
                <a:ea typeface="맑은 고딕" pitchFamily="50" charset="-127"/>
                <a:sym typeface="Wingdings" pitchFamily="2" charset="2"/>
              </a:rPr>
              <a:t>camera</a:t>
            </a:r>
            <a:endParaRPr lang="ko-KR" altLang="en-US" sz="1600" b="1" dirty="0">
              <a:solidFill>
                <a:srgbClr val="000000"/>
              </a:solidFill>
              <a:latin typeface="맑은 고딕" pitchFamily="50" charset="-127"/>
              <a:ea typeface="맑은 고딕" pitchFamily="50" charset="-127"/>
              <a:sym typeface="Wingdings" pitchFamily="2" charset="2"/>
            </a:endParaRPr>
          </a:p>
        </p:txBody>
      </p:sp>
      <p:sp>
        <p:nvSpPr>
          <p:cNvPr id="52234" name="AutoShape 10"/>
          <p:cNvSpPr>
            <a:spLocks noChangeArrowheads="1"/>
          </p:cNvSpPr>
          <p:nvPr/>
        </p:nvSpPr>
        <p:spPr bwMode="auto">
          <a:xfrm>
            <a:off x="5291138" y="1701800"/>
            <a:ext cx="1584325" cy="285750"/>
          </a:xfrm>
          <a:prstGeom prst="rightArrow">
            <a:avLst>
              <a:gd name="adj1" fmla="val 50000"/>
              <a:gd name="adj2" fmla="val 50003"/>
            </a:avLst>
          </a:prstGeom>
          <a:solidFill>
            <a:srgbClr val="BFBFBF"/>
          </a:solidFill>
          <a:ln w="25282">
            <a:noFill/>
            <a:miter lim="800000"/>
            <a:headEnd/>
            <a:tailEnd/>
          </a:ln>
        </p:spPr>
        <p:txBody>
          <a:bodyPr wrap="none"/>
          <a:lstStyle/>
          <a:p>
            <a:endParaRPr lang="ko-KR" altLang="en-US"/>
          </a:p>
        </p:txBody>
      </p:sp>
      <p:sp>
        <p:nvSpPr>
          <p:cNvPr id="52235" name="Rectangle 11"/>
          <p:cNvSpPr>
            <a:spLocks noChangeArrowheads="1"/>
          </p:cNvSpPr>
          <p:nvPr/>
        </p:nvSpPr>
        <p:spPr bwMode="auto">
          <a:xfrm>
            <a:off x="3203575" y="2706688"/>
            <a:ext cx="2087563" cy="2162175"/>
          </a:xfrm>
          <a:prstGeom prst="rect">
            <a:avLst/>
          </a:prstGeom>
          <a:noFill/>
          <a:ln w="25282">
            <a:solidFill>
              <a:srgbClr val="7F7F7F"/>
            </a:solidFill>
            <a:miter lim="800000"/>
            <a:headEnd/>
            <a:tailEnd/>
          </a:ln>
        </p:spPr>
        <p:txBody>
          <a:bodyPr wrap="none"/>
          <a:lstStyle/>
          <a:p>
            <a:endParaRPr lang="ko-KR" altLang="en-US"/>
          </a:p>
        </p:txBody>
      </p:sp>
      <p:sp>
        <p:nvSpPr>
          <p:cNvPr id="52236" name="Rectangle 12"/>
          <p:cNvSpPr>
            <a:spLocks noChangeArrowheads="1"/>
          </p:cNvSpPr>
          <p:nvPr/>
        </p:nvSpPr>
        <p:spPr bwMode="auto">
          <a:xfrm>
            <a:off x="1834180" y="2852784"/>
            <a:ext cx="1143000" cy="306388"/>
          </a:xfrm>
          <a:prstGeom prst="rect">
            <a:avLst/>
          </a:prstGeom>
          <a:noFill/>
          <a:ln w="25282">
            <a:noFill/>
            <a:miter lim="800000"/>
            <a:headEnd/>
            <a:tailEnd/>
          </a:ln>
        </p:spPr>
        <p:txBody>
          <a:bodyPr wrap="none" lIns="89910" tIns="46713" rIns="89910" bIns="46713"/>
          <a:lstStyle/>
          <a:p>
            <a:pPr defTabSz="809625"/>
            <a:r>
              <a:rPr lang="en-US" altLang="ko-KR" sz="1400" b="1" dirty="0" smtClean="0">
                <a:latin typeface="맑은 고딕" pitchFamily="50" charset="-127"/>
                <a:ea typeface="맑은 고딕" pitchFamily="50" charset="-127"/>
                <a:sym typeface="Wingdings" pitchFamily="2" charset="2"/>
              </a:rPr>
              <a:t>Capture video</a:t>
            </a:r>
          </a:p>
          <a:p>
            <a:pPr defTabSz="809625"/>
            <a:r>
              <a:rPr lang="en-US" altLang="ko-KR" sz="1400" b="1" dirty="0" smtClean="0">
                <a:latin typeface="맑은 고딕" pitchFamily="50" charset="-127"/>
                <a:ea typeface="맑은 고딕" pitchFamily="50" charset="-127"/>
                <a:sym typeface="Wingdings" pitchFamily="2" charset="2"/>
              </a:rPr>
              <a:t>image</a:t>
            </a:r>
            <a:endParaRPr lang="ko-KR" altLang="en-US" sz="1400" b="1" dirty="0">
              <a:latin typeface="맑은 고딕" pitchFamily="50" charset="-127"/>
              <a:ea typeface="맑은 고딕" pitchFamily="50" charset="-127"/>
              <a:sym typeface="Wingdings" pitchFamily="2" charset="2"/>
            </a:endParaRPr>
          </a:p>
        </p:txBody>
      </p:sp>
      <p:sp>
        <p:nvSpPr>
          <p:cNvPr id="52237" name="Rectangle 13"/>
          <p:cNvSpPr>
            <a:spLocks noChangeArrowheads="1"/>
          </p:cNvSpPr>
          <p:nvPr/>
        </p:nvSpPr>
        <p:spPr bwMode="auto">
          <a:xfrm>
            <a:off x="52388" y="1052513"/>
            <a:ext cx="9037637" cy="4177162"/>
          </a:xfrm>
          <a:prstGeom prst="rect">
            <a:avLst/>
          </a:prstGeom>
          <a:noFill/>
          <a:ln w="25282">
            <a:solidFill>
              <a:srgbClr val="7F7F7F"/>
            </a:solidFill>
            <a:miter lim="800000"/>
            <a:headEnd/>
            <a:tailEnd/>
          </a:ln>
        </p:spPr>
        <p:txBody>
          <a:bodyPr wrap="none"/>
          <a:lstStyle/>
          <a:p>
            <a:endParaRPr lang="ko-KR" altLang="en-US"/>
          </a:p>
        </p:txBody>
      </p:sp>
      <p:sp>
        <p:nvSpPr>
          <p:cNvPr id="52238" name="Rectangle 14"/>
          <p:cNvSpPr>
            <a:spLocks noChangeArrowheads="1"/>
          </p:cNvSpPr>
          <p:nvPr/>
        </p:nvSpPr>
        <p:spPr bwMode="auto">
          <a:xfrm>
            <a:off x="5507557" y="3284946"/>
            <a:ext cx="1011237" cy="306387"/>
          </a:xfrm>
          <a:prstGeom prst="rect">
            <a:avLst/>
          </a:prstGeom>
          <a:noFill/>
          <a:ln w="25282">
            <a:noFill/>
            <a:miter lim="800000"/>
            <a:headEnd/>
            <a:tailEnd/>
          </a:ln>
        </p:spPr>
        <p:txBody>
          <a:bodyPr wrap="none" lIns="89910" tIns="46713" rIns="89910" bIns="46713"/>
          <a:lstStyle/>
          <a:p>
            <a:pPr defTabSz="809625"/>
            <a:r>
              <a:rPr lang="en-US" altLang="ko-KR" sz="1400" b="1" dirty="0" smtClean="0">
                <a:solidFill>
                  <a:srgbClr val="0070C0"/>
                </a:solidFill>
                <a:latin typeface="맑은 고딕" pitchFamily="50" charset="-127"/>
                <a:ea typeface="맑은 고딕" pitchFamily="50" charset="-127"/>
                <a:sym typeface="Wingdings" pitchFamily="2" charset="2"/>
              </a:rPr>
              <a:t>Analysis</a:t>
            </a:r>
          </a:p>
          <a:p>
            <a:pPr defTabSz="809625"/>
            <a:endParaRPr lang="ko-KR" altLang="en-US" sz="1400" b="1" dirty="0">
              <a:solidFill>
                <a:srgbClr val="0070C0"/>
              </a:solidFill>
              <a:latin typeface="맑은 고딕" pitchFamily="50" charset="-127"/>
              <a:ea typeface="맑은 고딕" pitchFamily="50" charset="-127"/>
              <a:sym typeface="Wingdings" pitchFamily="2" charset="2"/>
            </a:endParaRPr>
          </a:p>
        </p:txBody>
      </p:sp>
      <p:sp>
        <p:nvSpPr>
          <p:cNvPr id="52239" name="Rectangle 15"/>
          <p:cNvSpPr>
            <a:spLocks noChangeArrowheads="1"/>
          </p:cNvSpPr>
          <p:nvPr/>
        </p:nvSpPr>
        <p:spPr bwMode="auto">
          <a:xfrm>
            <a:off x="5364163" y="1270000"/>
            <a:ext cx="1323975" cy="520700"/>
          </a:xfrm>
          <a:prstGeom prst="rect">
            <a:avLst/>
          </a:prstGeom>
          <a:noFill/>
          <a:ln w="25282">
            <a:noFill/>
            <a:miter lim="800000"/>
            <a:headEnd/>
            <a:tailEnd/>
          </a:ln>
        </p:spPr>
        <p:txBody>
          <a:bodyPr wrap="none" lIns="89910" tIns="46713" rIns="89910" bIns="46713"/>
          <a:lstStyle/>
          <a:p>
            <a:pPr algn="ctr" defTabSz="809625"/>
            <a:r>
              <a:rPr lang="en-US" altLang="ko-KR" sz="1400" b="1" dirty="0" smtClean="0">
                <a:solidFill>
                  <a:srgbClr val="0000CC"/>
                </a:solidFill>
                <a:latin typeface="맑은 고딕" pitchFamily="50" charset="-127"/>
                <a:ea typeface="맑은 고딕" pitchFamily="50" charset="-127"/>
                <a:sym typeface="Wingdings" pitchFamily="2" charset="2"/>
              </a:rPr>
              <a:t>Program </a:t>
            </a:r>
          </a:p>
          <a:p>
            <a:pPr algn="ctr" defTabSz="809625"/>
            <a:r>
              <a:rPr lang="en-US" altLang="ko-KR" sz="1400" b="1" dirty="0" smtClean="0">
                <a:solidFill>
                  <a:srgbClr val="0000CC"/>
                </a:solidFill>
                <a:latin typeface="맑은 고딕" pitchFamily="50" charset="-127"/>
                <a:ea typeface="맑은 고딕" pitchFamily="50" charset="-127"/>
                <a:sym typeface="Wingdings" pitchFamily="2" charset="2"/>
              </a:rPr>
              <a:t>operation</a:t>
            </a:r>
            <a:endParaRPr lang="ko-KR" altLang="en-US" sz="1400" b="1" dirty="0">
              <a:solidFill>
                <a:srgbClr val="0000CC"/>
              </a:solidFill>
              <a:latin typeface="맑은 고딕" pitchFamily="50" charset="-127"/>
              <a:ea typeface="맑은 고딕" pitchFamily="50" charset="-127"/>
              <a:sym typeface="Wingdings" pitchFamily="2" charset="2"/>
            </a:endParaRPr>
          </a:p>
        </p:txBody>
      </p:sp>
      <p:sp>
        <p:nvSpPr>
          <p:cNvPr id="52240" name="Freeform 23"/>
          <p:cNvSpPr>
            <a:spLocks/>
          </p:cNvSpPr>
          <p:nvPr/>
        </p:nvSpPr>
        <p:spPr bwMode="auto">
          <a:xfrm flipV="1">
            <a:off x="5362575" y="3671888"/>
            <a:ext cx="1296988" cy="44450"/>
          </a:xfrm>
          <a:custGeom>
            <a:avLst/>
            <a:gdLst>
              <a:gd name="T0" fmla="*/ 0 w 1043"/>
              <a:gd name="T1" fmla="*/ 0 h 45719"/>
              <a:gd name="T2" fmla="*/ 2147483647 w 1043"/>
              <a:gd name="T3" fmla="*/ 0 h 45719"/>
              <a:gd name="T4" fmla="*/ 0 60000 65536"/>
              <a:gd name="T5" fmla="*/ 0 60000 65536"/>
              <a:gd name="T6" fmla="*/ 0 w 1043"/>
              <a:gd name="T7" fmla="*/ 0 h 45719"/>
              <a:gd name="T8" fmla="*/ 1043 w 1043"/>
              <a:gd name="T9" fmla="*/ 0 h 45719"/>
            </a:gdLst>
            <a:ahLst/>
            <a:cxnLst>
              <a:cxn ang="T4">
                <a:pos x="T0" y="T1"/>
              </a:cxn>
              <a:cxn ang="T5">
                <a:pos x="T2" y="T3"/>
              </a:cxn>
            </a:cxnLst>
            <a:rect l="T6" t="T7" r="T8" b="T9"/>
            <a:pathLst>
              <a:path w="1043" h="45719">
                <a:moveTo>
                  <a:pt x="0" y="0"/>
                </a:moveTo>
                <a:lnTo>
                  <a:pt x="1043" y="0"/>
                </a:lnTo>
              </a:path>
            </a:pathLst>
          </a:custGeom>
          <a:noFill/>
          <a:ln w="63344" cmpd="sng">
            <a:solidFill>
              <a:srgbClr val="FFC000"/>
            </a:solidFill>
            <a:prstDash val="dash"/>
            <a:round/>
            <a:headEnd/>
            <a:tailEnd type="triangle" w="lg" len="lg"/>
          </a:ln>
        </p:spPr>
        <p:txBody>
          <a:bodyPr wrap="none"/>
          <a:lstStyle/>
          <a:p>
            <a:endParaRPr lang="ko-KR" altLang="en-US"/>
          </a:p>
        </p:txBody>
      </p:sp>
      <p:pic>
        <p:nvPicPr>
          <p:cNvPr id="52242" name="Picture 28"/>
          <p:cNvPicPr>
            <a:picLocks noChangeAspect="1" noChangeArrowheads="1"/>
          </p:cNvPicPr>
          <p:nvPr/>
        </p:nvPicPr>
        <p:blipFill>
          <a:blip r:embed="rId2" cstate="print">
            <a:lum bright="14000" contrast="48000"/>
          </a:blip>
          <a:srcRect/>
          <a:stretch>
            <a:fillRect/>
          </a:stretch>
        </p:blipFill>
        <p:spPr bwMode="auto">
          <a:xfrm>
            <a:off x="395288" y="3284538"/>
            <a:ext cx="1477962" cy="1158875"/>
          </a:xfrm>
          <a:prstGeom prst="rect">
            <a:avLst/>
          </a:prstGeom>
          <a:noFill/>
          <a:ln w="25282">
            <a:noFill/>
            <a:miter lim="800000"/>
            <a:headEnd/>
            <a:tailEnd/>
          </a:ln>
        </p:spPr>
      </p:pic>
      <p:grpSp>
        <p:nvGrpSpPr>
          <p:cNvPr id="52243" name="Group 29"/>
          <p:cNvGrpSpPr>
            <a:grpSpLocks/>
          </p:cNvGrpSpPr>
          <p:nvPr/>
        </p:nvGrpSpPr>
        <p:grpSpPr bwMode="auto">
          <a:xfrm>
            <a:off x="3417888" y="3070225"/>
            <a:ext cx="1655762" cy="1724025"/>
            <a:chOff x="2153" y="2297"/>
            <a:chExt cx="1043" cy="1086"/>
          </a:xfrm>
        </p:grpSpPr>
        <p:pic>
          <p:nvPicPr>
            <p:cNvPr id="52248" name="Picture 30"/>
            <p:cNvPicPr>
              <a:picLocks noChangeAspect="1" noChangeArrowheads="1"/>
            </p:cNvPicPr>
            <p:nvPr/>
          </p:nvPicPr>
          <p:blipFill>
            <a:blip r:embed="rId3" cstate="print"/>
            <a:srcRect/>
            <a:stretch>
              <a:fillRect/>
            </a:stretch>
          </p:blipFill>
          <p:spPr bwMode="auto">
            <a:xfrm>
              <a:off x="2153" y="2297"/>
              <a:ext cx="1043" cy="1086"/>
            </a:xfrm>
            <a:prstGeom prst="rect">
              <a:avLst/>
            </a:prstGeom>
            <a:noFill/>
            <a:ln w="25282">
              <a:noFill/>
              <a:miter lim="800000"/>
              <a:headEnd/>
              <a:tailEnd/>
            </a:ln>
          </p:spPr>
        </p:pic>
        <p:pic>
          <p:nvPicPr>
            <p:cNvPr id="52249" name="Picture 31"/>
            <p:cNvPicPr>
              <a:picLocks noChangeAspect="1" noChangeArrowheads="1"/>
            </p:cNvPicPr>
            <p:nvPr/>
          </p:nvPicPr>
          <p:blipFill>
            <a:blip r:embed="rId4" cstate="print"/>
            <a:srcRect/>
            <a:stretch>
              <a:fillRect/>
            </a:stretch>
          </p:blipFill>
          <p:spPr bwMode="auto">
            <a:xfrm>
              <a:off x="2328" y="2452"/>
              <a:ext cx="722" cy="441"/>
            </a:xfrm>
            <a:prstGeom prst="rect">
              <a:avLst/>
            </a:prstGeom>
            <a:noFill/>
            <a:ln w="25282">
              <a:noFill/>
              <a:miter lim="800000"/>
              <a:headEnd/>
              <a:tailEnd/>
            </a:ln>
          </p:spPr>
        </p:pic>
        <p:pic>
          <p:nvPicPr>
            <p:cNvPr id="52250" name="Picture 32"/>
            <p:cNvPicPr>
              <a:picLocks noChangeAspect="1" noChangeArrowheads="1"/>
            </p:cNvPicPr>
            <p:nvPr/>
          </p:nvPicPr>
          <p:blipFill>
            <a:blip r:embed="rId5" cstate="print">
              <a:lum bright="14000" contrast="48000"/>
            </a:blip>
            <a:srcRect/>
            <a:stretch>
              <a:fillRect/>
            </a:stretch>
          </p:blipFill>
          <p:spPr bwMode="auto">
            <a:xfrm>
              <a:off x="2351" y="2499"/>
              <a:ext cx="137" cy="108"/>
            </a:xfrm>
            <a:prstGeom prst="rect">
              <a:avLst/>
            </a:prstGeom>
            <a:noFill/>
            <a:ln w="25282">
              <a:noFill/>
              <a:miter lim="800000"/>
              <a:headEnd/>
              <a:tailEnd/>
            </a:ln>
          </p:spPr>
        </p:pic>
      </p:grpSp>
      <p:pic>
        <p:nvPicPr>
          <p:cNvPr id="52244" name="Picture 36"/>
          <p:cNvPicPr>
            <a:picLocks noChangeAspect="1" noChangeArrowheads="1"/>
          </p:cNvPicPr>
          <p:nvPr/>
        </p:nvPicPr>
        <p:blipFill>
          <a:blip r:embed="rId6" cstate="print"/>
          <a:srcRect/>
          <a:stretch>
            <a:fillRect/>
          </a:stretch>
        </p:blipFill>
        <p:spPr bwMode="auto">
          <a:xfrm>
            <a:off x="4246563" y="2852738"/>
            <a:ext cx="509587" cy="357187"/>
          </a:xfrm>
          <a:prstGeom prst="rect">
            <a:avLst/>
          </a:prstGeom>
          <a:noFill/>
          <a:ln w="25282">
            <a:noFill/>
            <a:miter lim="800000"/>
            <a:headEnd/>
            <a:tailEnd/>
          </a:ln>
        </p:spPr>
      </p:pic>
      <p:sp>
        <p:nvSpPr>
          <p:cNvPr id="52245" name="Freeform 37"/>
          <p:cNvSpPr>
            <a:spLocks/>
          </p:cNvSpPr>
          <p:nvPr/>
        </p:nvSpPr>
        <p:spPr bwMode="auto">
          <a:xfrm>
            <a:off x="1908175" y="2976563"/>
            <a:ext cx="2409825" cy="522287"/>
          </a:xfrm>
          <a:custGeom>
            <a:avLst/>
            <a:gdLst>
              <a:gd name="T0" fmla="*/ 0 w 1518"/>
              <a:gd name="T1" fmla="*/ 2147483647 h 329"/>
              <a:gd name="T2" fmla="*/ 2147483647 w 1518"/>
              <a:gd name="T3" fmla="*/ 0 h 329"/>
              <a:gd name="T4" fmla="*/ 0 60000 65536"/>
              <a:gd name="T5" fmla="*/ 0 60000 65536"/>
              <a:gd name="T6" fmla="*/ 0 w 1518"/>
              <a:gd name="T7" fmla="*/ 0 h 329"/>
              <a:gd name="T8" fmla="*/ 1518 w 1518"/>
              <a:gd name="T9" fmla="*/ 329 h 329"/>
            </a:gdLst>
            <a:ahLst/>
            <a:cxnLst>
              <a:cxn ang="T4">
                <a:pos x="T0" y="T1"/>
              </a:cxn>
              <a:cxn ang="T5">
                <a:pos x="T2" y="T3"/>
              </a:cxn>
            </a:cxnLst>
            <a:rect l="T6" t="T7" r="T8" b="T9"/>
            <a:pathLst>
              <a:path w="1518" h="329">
                <a:moveTo>
                  <a:pt x="0" y="329"/>
                </a:moveTo>
                <a:lnTo>
                  <a:pt x="1518" y="0"/>
                </a:lnTo>
              </a:path>
            </a:pathLst>
          </a:custGeom>
          <a:noFill/>
          <a:ln w="63344" cmpd="sng">
            <a:solidFill>
              <a:srgbClr val="FFC000"/>
            </a:solidFill>
            <a:prstDash val="dash"/>
            <a:round/>
            <a:headEnd/>
            <a:tailEnd type="triangle" w="lg" len="lg"/>
          </a:ln>
        </p:spPr>
        <p:txBody>
          <a:bodyPr wrap="none"/>
          <a:lstStyle/>
          <a:p>
            <a:endParaRPr lang="ko-KR" altLang="en-US"/>
          </a:p>
        </p:txBody>
      </p:sp>
      <p:sp>
        <p:nvSpPr>
          <p:cNvPr id="52246" name="Rectangle 7"/>
          <p:cNvSpPr>
            <a:spLocks noChangeArrowheads="1"/>
          </p:cNvSpPr>
          <p:nvPr/>
        </p:nvSpPr>
        <p:spPr bwMode="auto">
          <a:xfrm>
            <a:off x="6804025" y="2781481"/>
            <a:ext cx="2160588" cy="2088059"/>
          </a:xfrm>
          <a:prstGeom prst="rect">
            <a:avLst/>
          </a:prstGeom>
          <a:solidFill>
            <a:srgbClr val="92D050">
              <a:alpha val="61960"/>
            </a:srgbClr>
          </a:solidFill>
          <a:ln w="25282">
            <a:solidFill>
              <a:srgbClr val="89A4A7"/>
            </a:solidFill>
            <a:miter lim="800000"/>
            <a:headEnd/>
            <a:tailEnd/>
          </a:ln>
        </p:spPr>
        <p:txBody>
          <a:bodyPr lIns="89910" tIns="46713" rIns="89910" bIns="46713" anchor="ctr"/>
          <a:lstStyle/>
          <a:p>
            <a:pPr marL="342900" indent="-342900" defTabSz="809625"/>
            <a:r>
              <a:rPr lang="en-US" altLang="ko-KR" sz="1600" b="1" dirty="0">
                <a:latin typeface="맑은 고딕" pitchFamily="50" charset="-127"/>
                <a:ea typeface="맑은 고딕" pitchFamily="50" charset="-127"/>
                <a:sym typeface="Wingdings" pitchFamily="2" charset="2"/>
              </a:rPr>
              <a:t>1) </a:t>
            </a:r>
            <a:r>
              <a:rPr lang="en-US" altLang="ko-KR" sz="1600" b="1" dirty="0" smtClean="0">
                <a:latin typeface="맑은 고딕" pitchFamily="50" charset="-127"/>
                <a:ea typeface="맑은 고딕" pitchFamily="50" charset="-127"/>
                <a:sym typeface="Wingdings" pitchFamily="2" charset="2"/>
              </a:rPr>
              <a:t>CQ</a:t>
            </a:r>
            <a:r>
              <a:rPr lang="ko-KR" altLang="en-US" sz="1600" b="1" dirty="0" smtClean="0">
                <a:latin typeface="맑은 고딕" pitchFamily="50" charset="-127"/>
                <a:ea typeface="맑은 고딕" pitchFamily="50" charset="-127"/>
                <a:sym typeface="Wingdings" pitchFamily="2" charset="2"/>
              </a:rPr>
              <a:t> </a:t>
            </a:r>
            <a:r>
              <a:rPr lang="en-US" altLang="ko-KR" sz="1600" b="1" dirty="0">
                <a:latin typeface="맑은 고딕" pitchFamily="50" charset="-127"/>
                <a:ea typeface="맑은 고딕" pitchFamily="50" charset="-127"/>
                <a:sym typeface="Wingdings" pitchFamily="2" charset="2"/>
              </a:rPr>
              <a:t>&gt; </a:t>
            </a:r>
            <a:r>
              <a:rPr lang="en-US" altLang="ko-KR" sz="1600" b="1" dirty="0" smtClean="0">
                <a:latin typeface="맑은 고딕" pitchFamily="50" charset="-127"/>
                <a:ea typeface="맑은 고딕" pitchFamily="50" charset="-127"/>
                <a:sym typeface="Wingdings" pitchFamily="2" charset="2"/>
              </a:rPr>
              <a:t>RQ : </a:t>
            </a:r>
            <a:r>
              <a:rPr lang="en-US" altLang="ko-KR" sz="1600" b="1" dirty="0" smtClean="0">
                <a:solidFill>
                  <a:srgbClr val="0000CC"/>
                </a:solidFill>
                <a:latin typeface="맑은 고딕" pitchFamily="50" charset="-127"/>
                <a:ea typeface="맑은 고딕" pitchFamily="50" charset="-127"/>
                <a:sym typeface="Wingdings" pitchFamily="2" charset="2"/>
              </a:rPr>
              <a:t>True</a:t>
            </a:r>
            <a:endParaRPr lang="en-US" altLang="ko-KR" sz="1600" b="1" dirty="0">
              <a:solidFill>
                <a:srgbClr val="0000CC"/>
              </a:solidFill>
              <a:latin typeface="맑은 고딕" pitchFamily="50" charset="-127"/>
              <a:ea typeface="맑은 고딕" pitchFamily="50" charset="-127"/>
              <a:sym typeface="Wingdings" pitchFamily="2" charset="2"/>
            </a:endParaRPr>
          </a:p>
          <a:p>
            <a:pPr marL="342900" indent="-342900" defTabSz="809625"/>
            <a:endParaRPr lang="en-US" altLang="ko-KR" sz="1600" b="1" dirty="0">
              <a:solidFill>
                <a:srgbClr val="0000CC"/>
              </a:solidFill>
              <a:latin typeface="맑은 고딕" pitchFamily="50" charset="-127"/>
              <a:ea typeface="맑은 고딕" pitchFamily="50" charset="-127"/>
              <a:sym typeface="Wingdings" pitchFamily="2" charset="2"/>
            </a:endParaRPr>
          </a:p>
          <a:p>
            <a:pPr marL="342900" indent="-342900" defTabSz="809625"/>
            <a:r>
              <a:rPr lang="en-US" altLang="ko-KR" sz="1600" b="1" dirty="0">
                <a:latin typeface="맑은 고딕" pitchFamily="50" charset="-127"/>
                <a:ea typeface="맑은 고딕" pitchFamily="50" charset="-127"/>
                <a:sym typeface="Wingdings" pitchFamily="2" charset="2"/>
              </a:rPr>
              <a:t>2)</a:t>
            </a:r>
            <a:r>
              <a:rPr lang="en-US" altLang="ko-KR" sz="1600" b="1" dirty="0">
                <a:solidFill>
                  <a:srgbClr val="0000CC"/>
                </a:solidFill>
                <a:latin typeface="맑은 고딕" pitchFamily="50" charset="-127"/>
                <a:ea typeface="맑은 고딕" pitchFamily="50" charset="-127"/>
                <a:sym typeface="Wingdings" pitchFamily="2" charset="2"/>
              </a:rPr>
              <a:t> </a:t>
            </a:r>
            <a:r>
              <a:rPr lang="en-US" altLang="ko-KR" sz="1600" b="1" dirty="0" smtClean="0">
                <a:latin typeface="맑은 고딕" pitchFamily="50" charset="-127"/>
                <a:ea typeface="맑은 고딕" pitchFamily="50" charset="-127"/>
                <a:sym typeface="Wingdings" pitchFamily="2" charset="2"/>
              </a:rPr>
              <a:t>CQ</a:t>
            </a:r>
            <a:r>
              <a:rPr lang="ko-KR" altLang="en-US" sz="1600" b="1" dirty="0" smtClean="0">
                <a:latin typeface="맑은 고딕" pitchFamily="50" charset="-127"/>
                <a:ea typeface="맑은 고딕" pitchFamily="50" charset="-127"/>
                <a:sym typeface="Wingdings" pitchFamily="2" charset="2"/>
              </a:rPr>
              <a:t> </a:t>
            </a:r>
            <a:r>
              <a:rPr lang="en-US" altLang="ko-KR" sz="1600" b="1" dirty="0">
                <a:latin typeface="맑은 고딕" pitchFamily="50" charset="-127"/>
                <a:ea typeface="맑은 고딕" pitchFamily="50" charset="-127"/>
                <a:sym typeface="Wingdings" pitchFamily="2" charset="2"/>
              </a:rPr>
              <a:t>&lt; </a:t>
            </a:r>
            <a:r>
              <a:rPr lang="en-US" altLang="ko-KR" sz="1600" b="1" dirty="0" smtClean="0">
                <a:latin typeface="맑은 고딕" pitchFamily="50" charset="-127"/>
                <a:ea typeface="맑은 고딕" pitchFamily="50" charset="-127"/>
                <a:sym typeface="Wingdings" pitchFamily="2" charset="2"/>
              </a:rPr>
              <a:t>RQ</a:t>
            </a:r>
            <a:r>
              <a:rPr lang="ko-KR" altLang="en-US" sz="1600" b="1" dirty="0" smtClean="0">
                <a:latin typeface="맑은 고딕" pitchFamily="50" charset="-127"/>
                <a:ea typeface="맑은 고딕" pitchFamily="50" charset="-127"/>
                <a:sym typeface="Wingdings" pitchFamily="2" charset="2"/>
              </a:rPr>
              <a:t> </a:t>
            </a:r>
            <a:r>
              <a:rPr lang="en-US" altLang="ko-KR" sz="1600" b="1" dirty="0">
                <a:latin typeface="맑은 고딕" pitchFamily="50" charset="-127"/>
                <a:ea typeface="맑은 고딕" pitchFamily="50" charset="-127"/>
                <a:sym typeface="Wingdings" pitchFamily="2" charset="2"/>
              </a:rPr>
              <a:t>: </a:t>
            </a:r>
            <a:r>
              <a:rPr lang="en-US" altLang="ko-KR" sz="1600" b="1" dirty="0" smtClean="0">
                <a:solidFill>
                  <a:srgbClr val="0000CC"/>
                </a:solidFill>
                <a:latin typeface="맑은 고딕" pitchFamily="50" charset="-127"/>
                <a:ea typeface="맑은 고딕" pitchFamily="50" charset="-127"/>
                <a:sym typeface="Wingdings" pitchFamily="2" charset="2"/>
              </a:rPr>
              <a:t>Lie</a:t>
            </a:r>
            <a:endParaRPr lang="en-US" altLang="ko-KR" sz="1600" b="1" dirty="0">
              <a:solidFill>
                <a:srgbClr val="0000CC"/>
              </a:solidFill>
              <a:latin typeface="맑은 고딕" pitchFamily="50" charset="-127"/>
              <a:ea typeface="맑은 고딕" pitchFamily="50" charset="-127"/>
              <a:sym typeface="Wingdings" pitchFamily="2" charset="2"/>
            </a:endParaRPr>
          </a:p>
          <a:p>
            <a:pPr marL="342900" indent="-342900" defTabSz="809625"/>
            <a:endParaRPr lang="en-US" altLang="ko-KR" sz="1600" b="1" dirty="0">
              <a:solidFill>
                <a:srgbClr val="0000CC"/>
              </a:solidFill>
              <a:latin typeface="맑은 고딕" pitchFamily="50" charset="-127"/>
              <a:ea typeface="맑은 고딕" pitchFamily="50" charset="-127"/>
              <a:sym typeface="Wingdings" pitchFamily="2" charset="2"/>
            </a:endParaRPr>
          </a:p>
          <a:p>
            <a:pPr marL="342900" indent="-342900" defTabSz="809625"/>
            <a:r>
              <a:rPr lang="en-US" altLang="ko-KR" sz="1600" b="1" dirty="0">
                <a:latin typeface="맑은 고딕" pitchFamily="50" charset="-127"/>
                <a:ea typeface="맑은 고딕" pitchFamily="50" charset="-127"/>
                <a:sym typeface="Wingdings" pitchFamily="2" charset="2"/>
              </a:rPr>
              <a:t>3) </a:t>
            </a:r>
            <a:r>
              <a:rPr lang="en-US" altLang="ko-KR" sz="1600" b="1" dirty="0" smtClean="0">
                <a:latin typeface="맑은 고딕" pitchFamily="50" charset="-127"/>
                <a:ea typeface="맑은 고딕" pitchFamily="50" charset="-127"/>
                <a:sym typeface="Wingdings" pitchFamily="2" charset="2"/>
              </a:rPr>
              <a:t>CQ</a:t>
            </a:r>
            <a:r>
              <a:rPr lang="ko-KR" altLang="en-US" sz="1600" b="1" dirty="0" smtClean="0">
                <a:latin typeface="맑은 고딕" pitchFamily="50" charset="-127"/>
                <a:ea typeface="맑은 고딕" pitchFamily="50" charset="-127"/>
                <a:sym typeface="Wingdings" pitchFamily="2" charset="2"/>
              </a:rPr>
              <a:t> </a:t>
            </a:r>
            <a:r>
              <a:rPr lang="en-US" altLang="ko-KR" sz="1600" b="1" dirty="0" smtClean="0">
                <a:latin typeface="맑은 고딕" pitchFamily="50" charset="-127"/>
                <a:ea typeface="맑은 고딕" pitchFamily="50" charset="-127"/>
                <a:sym typeface="Wingdings" pitchFamily="2" charset="2"/>
              </a:rPr>
              <a:t>=~ </a:t>
            </a:r>
            <a:r>
              <a:rPr lang="en-US" altLang="ko-KR" sz="1600" b="1" dirty="0" smtClean="0">
                <a:latin typeface="맑은 고딕" pitchFamily="50" charset="-127"/>
                <a:ea typeface="맑은 고딕" pitchFamily="50" charset="-127"/>
                <a:sym typeface="Wingdings" pitchFamily="2" charset="2"/>
              </a:rPr>
              <a:t>RQ</a:t>
            </a:r>
            <a:endParaRPr lang="en-US" altLang="ko-KR" sz="1600" b="1" dirty="0">
              <a:latin typeface="맑은 고딕" pitchFamily="50" charset="-127"/>
              <a:ea typeface="맑은 고딕" pitchFamily="50" charset="-127"/>
              <a:sym typeface="Wingdings" pitchFamily="2" charset="2"/>
            </a:endParaRPr>
          </a:p>
          <a:p>
            <a:pPr marL="342900" indent="-342900" defTabSz="809625"/>
            <a:r>
              <a:rPr lang="en-US" altLang="ko-KR" sz="1600" b="1" dirty="0">
                <a:latin typeface="맑은 고딕" pitchFamily="50" charset="-127"/>
                <a:ea typeface="맑은 고딕" pitchFamily="50" charset="-127"/>
                <a:sym typeface="Wingdings" pitchFamily="2" charset="2"/>
              </a:rPr>
              <a:t>    </a:t>
            </a:r>
            <a:r>
              <a:rPr lang="en-US" altLang="ko-KR" sz="1600" b="1" dirty="0" smtClean="0">
                <a:latin typeface="맑은 고딕" pitchFamily="50" charset="-127"/>
                <a:ea typeface="맑은 고딕" pitchFamily="50" charset="-127"/>
                <a:sym typeface="Wingdings" pitchFamily="2" charset="2"/>
              </a:rPr>
              <a:t>: </a:t>
            </a:r>
            <a:r>
              <a:rPr lang="en-US" altLang="ko-KR" sz="1600" b="1" dirty="0" smtClean="0">
                <a:solidFill>
                  <a:srgbClr val="0000CC"/>
                </a:solidFill>
                <a:latin typeface="맑은 고딕" pitchFamily="50" charset="-127"/>
                <a:ea typeface="맑은 고딕" pitchFamily="50" charset="-127"/>
                <a:sym typeface="Wingdings" pitchFamily="2" charset="2"/>
              </a:rPr>
              <a:t>INC </a:t>
            </a:r>
            <a:r>
              <a:rPr lang="en-US" altLang="ko-KR" sz="1600" b="1" dirty="0" smtClean="0">
                <a:solidFill>
                  <a:srgbClr val="0000CC"/>
                </a:solidFill>
                <a:latin typeface="맑은 고딕" pitchFamily="50" charset="-127"/>
                <a:ea typeface="맑은 고딕" pitchFamily="50" charset="-127"/>
                <a:sym typeface="Wingdings" pitchFamily="2" charset="2"/>
              </a:rPr>
              <a:t>(Inconclusive)</a:t>
            </a:r>
            <a:endParaRPr lang="en-US" altLang="ko-KR" sz="1600" b="1" dirty="0">
              <a:solidFill>
                <a:srgbClr val="0000CC"/>
              </a:solidFill>
              <a:latin typeface="맑은 고딕" pitchFamily="50" charset="-127"/>
              <a:ea typeface="맑은 고딕" pitchFamily="50" charset="-127"/>
              <a:sym typeface="Wingdings" pitchFamily="2" charset="2"/>
            </a:endParaRPr>
          </a:p>
        </p:txBody>
      </p:sp>
      <p:sp>
        <p:nvSpPr>
          <p:cNvPr id="52247" name="TextBox 43"/>
          <p:cNvSpPr txBox="1">
            <a:spLocks noChangeArrowheads="1"/>
          </p:cNvSpPr>
          <p:nvPr/>
        </p:nvSpPr>
        <p:spPr bwMode="auto">
          <a:xfrm>
            <a:off x="393640" y="5445756"/>
            <a:ext cx="8355012" cy="830997"/>
          </a:xfrm>
          <a:prstGeom prst="rect">
            <a:avLst/>
          </a:prstGeom>
          <a:noFill/>
          <a:ln w="9525">
            <a:solidFill>
              <a:srgbClr val="0000CC"/>
            </a:solidFill>
            <a:miter lim="800000"/>
            <a:headEnd/>
            <a:tailEnd/>
          </a:ln>
        </p:spPr>
        <p:txBody>
          <a:bodyPr>
            <a:spAutoFit/>
          </a:bodyPr>
          <a:lstStyle/>
          <a:p>
            <a:pPr algn="ctr"/>
            <a:r>
              <a:rPr lang="en-US" altLang="ko-KR" b="1" dirty="0" smtClean="0">
                <a:latin typeface="맑은 고딕" pitchFamily="50" charset="-127"/>
                <a:ea typeface="맑은 고딕" pitchFamily="50" charset="-127"/>
              </a:rPr>
              <a:t>100% compatible process with the contacting  Polygraph of </a:t>
            </a:r>
            <a:r>
              <a:rPr lang="en-US" altLang="ko-KR" b="1" dirty="0" err="1" smtClean="0">
                <a:latin typeface="맑은 고딕" pitchFamily="50" charset="-127"/>
                <a:ea typeface="맑은 고딕" pitchFamily="50" charset="-127"/>
              </a:rPr>
              <a:t>Beckstar</a:t>
            </a:r>
            <a:r>
              <a:rPr lang="en-US" altLang="ko-KR" b="1" dirty="0" smtClean="0">
                <a:latin typeface="맑은 고딕" pitchFamily="50" charset="-127"/>
                <a:ea typeface="맑은 고딕" pitchFamily="50" charset="-127"/>
              </a:rPr>
              <a:t>, Utah …</a:t>
            </a:r>
            <a:endParaRPr lang="en-US" altLang="ko-KR" b="1" dirty="0">
              <a:latin typeface="맑은 고딕" pitchFamily="50" charset="-127"/>
              <a:ea typeface="맑은 고딕" pitchFamily="50" charset="-127"/>
            </a:endParaRPr>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idx="4294967295"/>
          </p:nvPr>
        </p:nvSpPr>
        <p:spPr>
          <a:xfrm>
            <a:off x="177800" y="41275"/>
            <a:ext cx="6986588" cy="565150"/>
          </a:xfrm>
        </p:spPr>
        <p:txBody>
          <a:bodyPr lIns="91361" tIns="45653" rIns="91361" bIns="45653"/>
          <a:lstStyle/>
          <a:p>
            <a:pPr algn="l" defTabSz="809625" eaLnBrk="1" hangingPunct="1">
              <a:lnSpc>
                <a:spcPct val="100000"/>
              </a:lnSpc>
            </a:pPr>
            <a:r>
              <a:rPr lang="en-US" altLang="ko-KR" sz="3200" b="1" dirty="0" smtClean="0">
                <a:solidFill>
                  <a:srgbClr val="FFFFFF"/>
                </a:solidFill>
                <a:latin typeface="맑은 고딕" pitchFamily="50" charset="-127"/>
                <a:ea typeface="맑은 고딕" pitchFamily="50" charset="-127"/>
                <a:sym typeface="Wingdings" pitchFamily="2" charset="2"/>
              </a:rPr>
              <a:t>Question and Answer process</a:t>
            </a:r>
            <a:endParaRPr lang="ko-KR" altLang="en-US" sz="3200" b="1" dirty="0" smtClean="0">
              <a:solidFill>
                <a:srgbClr val="FFFFFF"/>
              </a:solidFill>
              <a:latin typeface="맑은 고딕" pitchFamily="50" charset="-127"/>
              <a:ea typeface="맑은 고딕" pitchFamily="50" charset="-127"/>
              <a:sym typeface="Wingdings" pitchFamily="2" charset="2"/>
            </a:endParaRPr>
          </a:p>
        </p:txBody>
      </p:sp>
      <p:sp>
        <p:nvSpPr>
          <p:cNvPr id="54275" name="슬라이드 번호 개체 틀 31"/>
          <p:cNvSpPr>
            <a:spLocks noGrp="1"/>
          </p:cNvSpPr>
          <p:nvPr>
            <p:ph type="sldNum" sz="quarter" idx="12"/>
          </p:nvPr>
        </p:nvSpPr>
        <p:spPr>
          <a:xfrm>
            <a:off x="8642350" y="6592888"/>
            <a:ext cx="611188" cy="365125"/>
          </a:xfrm>
          <a:noFill/>
        </p:spPr>
        <p:txBody>
          <a:bodyPr/>
          <a:lstStyle/>
          <a:p>
            <a:fld id="{9FABB3B2-1BA7-467D-B58A-811EF3DB7E79}" type="slidenum">
              <a:rPr lang="ko-KR" altLang="en-US" smtClean="0">
                <a:latin typeface="맑은 고딕" pitchFamily="50" charset="-127"/>
                <a:ea typeface="맑은 고딕" pitchFamily="50" charset="-127"/>
              </a:rPr>
              <a:pPr/>
              <a:t>8</a:t>
            </a:fld>
            <a:endParaRPr lang="ko-KR" altLang="en-US" smtClean="0">
              <a:latin typeface="맑은 고딕" pitchFamily="50" charset="-127"/>
              <a:ea typeface="맑은 고딕" pitchFamily="50" charset="-127"/>
            </a:endParaRPr>
          </a:p>
        </p:txBody>
      </p:sp>
      <p:sp>
        <p:nvSpPr>
          <p:cNvPr id="54276" name="직사각형 11"/>
          <p:cNvSpPr>
            <a:spLocks noChangeArrowheads="1"/>
          </p:cNvSpPr>
          <p:nvPr/>
        </p:nvSpPr>
        <p:spPr bwMode="auto">
          <a:xfrm>
            <a:off x="322263" y="979488"/>
            <a:ext cx="7127875" cy="1200150"/>
          </a:xfrm>
          <a:prstGeom prst="rect">
            <a:avLst/>
          </a:prstGeom>
          <a:noFill/>
          <a:ln w="9525">
            <a:noFill/>
            <a:miter lim="800000"/>
            <a:headEnd/>
            <a:tailEnd/>
          </a:ln>
        </p:spPr>
        <p:txBody>
          <a:bodyPr>
            <a:spAutoFit/>
          </a:bodyPr>
          <a:lstStyle/>
          <a:p>
            <a:r>
              <a:rPr lang="en-US" altLang="ko-KR" b="1" dirty="0">
                <a:latin typeface="돋움" pitchFamily="50" charset="-127"/>
                <a:ea typeface="돋움" pitchFamily="50" charset="-127"/>
              </a:rPr>
              <a:t>1</a:t>
            </a:r>
            <a:r>
              <a:rPr lang="en-US" altLang="ko-KR" b="1" dirty="0" smtClean="0">
                <a:latin typeface="돋움" pitchFamily="50" charset="-127"/>
                <a:ea typeface="돋움" pitchFamily="50" charset="-127"/>
              </a:rPr>
              <a:t>) 100% compatible process</a:t>
            </a:r>
            <a:endParaRPr lang="en-US" altLang="ko-KR" b="1" dirty="0">
              <a:latin typeface="돋움" pitchFamily="50" charset="-127"/>
              <a:ea typeface="돋움" pitchFamily="50" charset="-127"/>
            </a:endParaRPr>
          </a:p>
          <a:p>
            <a:r>
              <a:rPr lang="en-US" altLang="ko-KR" b="1" dirty="0">
                <a:latin typeface="맑은 고딕" pitchFamily="50" charset="-127"/>
                <a:ea typeface="맑은 고딕" pitchFamily="50" charset="-127"/>
              </a:rPr>
              <a:t> </a:t>
            </a:r>
          </a:p>
          <a:p>
            <a:r>
              <a:rPr lang="en-US" altLang="ko-KR" b="1" dirty="0">
                <a:latin typeface="맑은 고딕" pitchFamily="50" charset="-127"/>
                <a:ea typeface="맑은 고딕" pitchFamily="50" charset="-127"/>
              </a:rPr>
              <a:t>    : 3CQ + 3RQ </a:t>
            </a:r>
            <a:r>
              <a:rPr lang="en-US" altLang="ko-KR" b="1" dirty="0" err="1" smtClean="0">
                <a:latin typeface="맑은 고딕" pitchFamily="50" charset="-127"/>
                <a:ea typeface="맑은 고딕" pitchFamily="50" charset="-127"/>
              </a:rPr>
              <a:t>Questionaire</a:t>
            </a:r>
            <a:endParaRPr lang="en-US" altLang="ko-KR" b="1" dirty="0">
              <a:latin typeface="맑은 고딕" pitchFamily="50" charset="-127"/>
              <a:ea typeface="맑은 고딕" pitchFamily="50" charset="-127"/>
            </a:endParaRPr>
          </a:p>
        </p:txBody>
      </p:sp>
      <p:sp>
        <p:nvSpPr>
          <p:cNvPr id="6" name="오각형 5"/>
          <p:cNvSpPr/>
          <p:nvPr/>
        </p:nvSpPr>
        <p:spPr>
          <a:xfrm>
            <a:off x="1546225" y="2708275"/>
            <a:ext cx="936625" cy="7207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800" b="1" dirty="0">
                <a:solidFill>
                  <a:schemeClr val="tx1"/>
                </a:solidFill>
                <a:latin typeface="맑은 고딕" pitchFamily="50" charset="-127"/>
                <a:ea typeface="맑은 고딕" pitchFamily="50" charset="-127"/>
              </a:rPr>
              <a:t>CQ1</a:t>
            </a:r>
            <a:endParaRPr lang="ko-KR" altLang="en-US" sz="1800" b="1" dirty="0">
              <a:solidFill>
                <a:schemeClr val="tx1"/>
              </a:solidFill>
              <a:latin typeface="맑은 고딕" pitchFamily="50" charset="-127"/>
              <a:ea typeface="맑은 고딕" pitchFamily="50" charset="-127"/>
            </a:endParaRPr>
          </a:p>
        </p:txBody>
      </p:sp>
      <p:sp>
        <p:nvSpPr>
          <p:cNvPr id="8" name="갈매기형 수장 7"/>
          <p:cNvSpPr/>
          <p:nvPr/>
        </p:nvSpPr>
        <p:spPr>
          <a:xfrm>
            <a:off x="2193925" y="2708275"/>
            <a:ext cx="1368425" cy="720725"/>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800" b="1" dirty="0">
                <a:solidFill>
                  <a:schemeClr val="tx1"/>
                </a:solidFill>
                <a:latin typeface="맑은 고딕" pitchFamily="50" charset="-127"/>
                <a:ea typeface="맑은 고딕" pitchFamily="50" charset="-127"/>
              </a:rPr>
              <a:t>RQ1</a:t>
            </a:r>
            <a:endParaRPr lang="ko-KR" altLang="en-US" sz="1800" b="1" dirty="0">
              <a:solidFill>
                <a:schemeClr val="tx1"/>
              </a:solidFill>
              <a:latin typeface="맑은 고딕" pitchFamily="50" charset="-127"/>
              <a:ea typeface="맑은 고딕" pitchFamily="50" charset="-127"/>
            </a:endParaRPr>
          </a:p>
        </p:txBody>
      </p:sp>
      <p:sp>
        <p:nvSpPr>
          <p:cNvPr id="9" name="직사각형 8"/>
          <p:cNvSpPr/>
          <p:nvPr/>
        </p:nvSpPr>
        <p:spPr>
          <a:xfrm>
            <a:off x="846138" y="2708275"/>
            <a:ext cx="649287" cy="72072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b="1" dirty="0">
                <a:latin typeface="맑은 고딕" pitchFamily="50" charset="-127"/>
                <a:ea typeface="맑은 고딕" pitchFamily="50" charset="-127"/>
              </a:rPr>
              <a:t>GQ1</a:t>
            </a:r>
            <a:endParaRPr lang="ko-KR" altLang="en-US" sz="1600" b="1" dirty="0">
              <a:latin typeface="맑은 고딕" pitchFamily="50" charset="-127"/>
              <a:ea typeface="맑은 고딕" pitchFamily="50" charset="-127"/>
            </a:endParaRPr>
          </a:p>
        </p:txBody>
      </p:sp>
      <p:sp>
        <p:nvSpPr>
          <p:cNvPr id="10" name="오각형 9"/>
          <p:cNvSpPr/>
          <p:nvPr/>
        </p:nvSpPr>
        <p:spPr>
          <a:xfrm>
            <a:off x="4035425" y="2708275"/>
            <a:ext cx="936625" cy="7207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800" b="1" dirty="0">
                <a:solidFill>
                  <a:schemeClr val="tx1"/>
                </a:solidFill>
                <a:latin typeface="맑은 고딕" pitchFamily="50" charset="-127"/>
                <a:ea typeface="맑은 고딕" pitchFamily="50" charset="-127"/>
              </a:rPr>
              <a:t>CQ2</a:t>
            </a:r>
            <a:endParaRPr lang="ko-KR" altLang="en-US" sz="1800" b="1" dirty="0">
              <a:solidFill>
                <a:schemeClr val="tx1"/>
              </a:solidFill>
              <a:latin typeface="맑은 고딕" pitchFamily="50" charset="-127"/>
              <a:ea typeface="맑은 고딕" pitchFamily="50" charset="-127"/>
            </a:endParaRPr>
          </a:p>
        </p:txBody>
      </p:sp>
      <p:sp>
        <p:nvSpPr>
          <p:cNvPr id="11" name="갈매기형 수장 10"/>
          <p:cNvSpPr/>
          <p:nvPr/>
        </p:nvSpPr>
        <p:spPr>
          <a:xfrm>
            <a:off x="4683125" y="2708275"/>
            <a:ext cx="1368425" cy="720725"/>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800" b="1" dirty="0">
                <a:solidFill>
                  <a:schemeClr val="tx1"/>
                </a:solidFill>
                <a:latin typeface="맑은 고딕" pitchFamily="50" charset="-127"/>
                <a:ea typeface="맑은 고딕" pitchFamily="50" charset="-127"/>
              </a:rPr>
              <a:t>RQ2</a:t>
            </a:r>
            <a:endParaRPr lang="ko-KR" altLang="en-US" sz="1800" b="1" dirty="0">
              <a:solidFill>
                <a:schemeClr val="tx1"/>
              </a:solidFill>
              <a:latin typeface="맑은 고딕" pitchFamily="50" charset="-127"/>
              <a:ea typeface="맑은 고딕" pitchFamily="50" charset="-127"/>
            </a:endParaRPr>
          </a:p>
        </p:txBody>
      </p:sp>
      <p:sp>
        <p:nvSpPr>
          <p:cNvPr id="12" name="직사각형 11"/>
          <p:cNvSpPr/>
          <p:nvPr/>
        </p:nvSpPr>
        <p:spPr>
          <a:xfrm>
            <a:off x="3346450" y="2708275"/>
            <a:ext cx="649288" cy="72072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b="1" dirty="0">
                <a:latin typeface="맑은 고딕" pitchFamily="50" charset="-127"/>
                <a:ea typeface="맑은 고딕" pitchFamily="50" charset="-127"/>
              </a:rPr>
              <a:t>GQ2</a:t>
            </a:r>
            <a:endParaRPr lang="ko-KR" altLang="en-US" sz="1600" b="1" dirty="0">
              <a:latin typeface="맑은 고딕" pitchFamily="50" charset="-127"/>
              <a:ea typeface="맑은 고딕" pitchFamily="50" charset="-127"/>
            </a:endParaRPr>
          </a:p>
        </p:txBody>
      </p:sp>
      <p:sp>
        <p:nvSpPr>
          <p:cNvPr id="13" name="오각형 12"/>
          <p:cNvSpPr/>
          <p:nvPr/>
        </p:nvSpPr>
        <p:spPr>
          <a:xfrm>
            <a:off x="6556375" y="2708275"/>
            <a:ext cx="936625" cy="7207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800" b="1" dirty="0">
                <a:solidFill>
                  <a:schemeClr val="tx1"/>
                </a:solidFill>
                <a:latin typeface="맑은 고딕" pitchFamily="50" charset="-127"/>
                <a:ea typeface="맑은 고딕" pitchFamily="50" charset="-127"/>
              </a:rPr>
              <a:t>CQ3</a:t>
            </a:r>
            <a:endParaRPr lang="ko-KR" altLang="en-US" sz="1800" b="1" dirty="0">
              <a:solidFill>
                <a:schemeClr val="tx1"/>
              </a:solidFill>
              <a:latin typeface="맑은 고딕" pitchFamily="50" charset="-127"/>
              <a:ea typeface="맑은 고딕" pitchFamily="50" charset="-127"/>
            </a:endParaRPr>
          </a:p>
        </p:txBody>
      </p:sp>
      <p:sp>
        <p:nvSpPr>
          <p:cNvPr id="14" name="갈매기형 수장 13"/>
          <p:cNvSpPr/>
          <p:nvPr/>
        </p:nvSpPr>
        <p:spPr>
          <a:xfrm>
            <a:off x="7204075" y="2708275"/>
            <a:ext cx="1368425" cy="720725"/>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800" b="1" dirty="0">
                <a:solidFill>
                  <a:schemeClr val="tx1"/>
                </a:solidFill>
                <a:latin typeface="맑은 고딕" pitchFamily="50" charset="-127"/>
                <a:ea typeface="맑은 고딕" pitchFamily="50" charset="-127"/>
              </a:rPr>
              <a:t>RQ3</a:t>
            </a:r>
            <a:endParaRPr lang="ko-KR" altLang="en-US" sz="1800" b="1" dirty="0">
              <a:solidFill>
                <a:schemeClr val="tx1"/>
              </a:solidFill>
              <a:latin typeface="맑은 고딕" pitchFamily="50" charset="-127"/>
              <a:ea typeface="맑은 고딕" pitchFamily="50" charset="-127"/>
            </a:endParaRPr>
          </a:p>
        </p:txBody>
      </p:sp>
      <p:sp>
        <p:nvSpPr>
          <p:cNvPr id="15" name="직사각형 14"/>
          <p:cNvSpPr/>
          <p:nvPr/>
        </p:nvSpPr>
        <p:spPr>
          <a:xfrm>
            <a:off x="5867400" y="2708275"/>
            <a:ext cx="649288" cy="72072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b="1" dirty="0">
                <a:latin typeface="맑은 고딕" pitchFamily="50" charset="-127"/>
                <a:ea typeface="맑은 고딕" pitchFamily="50" charset="-127"/>
              </a:rPr>
              <a:t>GQ3</a:t>
            </a:r>
            <a:endParaRPr lang="ko-KR" altLang="en-US" sz="1600" b="1" dirty="0">
              <a:latin typeface="맑은 고딕" pitchFamily="50" charset="-127"/>
              <a:ea typeface="맑은 고딕" pitchFamily="50" charset="-127"/>
            </a:endParaRPr>
          </a:p>
        </p:txBody>
      </p:sp>
      <p:sp>
        <p:nvSpPr>
          <p:cNvPr id="16" name="모서리가 둥근 직사각형 15"/>
          <p:cNvSpPr/>
          <p:nvPr/>
        </p:nvSpPr>
        <p:spPr>
          <a:xfrm>
            <a:off x="20638" y="2708275"/>
            <a:ext cx="825500" cy="72072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400" b="1" dirty="0" smtClean="0">
                <a:latin typeface="맑은 고딕" pitchFamily="50" charset="-127"/>
                <a:ea typeface="맑은 고딕" pitchFamily="50" charset="-127"/>
              </a:rPr>
              <a:t>Start</a:t>
            </a:r>
            <a:r>
              <a:rPr lang="ko-KR" altLang="en-US" sz="1400" b="1" dirty="0" smtClean="0">
                <a:latin typeface="맑은 고딕" pitchFamily="50" charset="-127"/>
                <a:ea typeface="맑은 고딕" pitchFamily="50" charset="-127"/>
              </a:rPr>
              <a:t> </a:t>
            </a:r>
            <a:r>
              <a:rPr lang="en-US" altLang="ko-KR" sz="1200" b="1" dirty="0">
                <a:latin typeface="맑은 고딕" pitchFamily="50" charset="-127"/>
                <a:ea typeface="맑은 고딕" pitchFamily="50" charset="-127"/>
              </a:rPr>
              <a:t>(OI,SQ)</a:t>
            </a:r>
            <a:endParaRPr lang="ko-KR" altLang="en-US" sz="1200" b="1" dirty="0">
              <a:latin typeface="맑은 고딕" pitchFamily="50" charset="-127"/>
              <a:ea typeface="맑은 고딕" pitchFamily="50" charset="-127"/>
            </a:endParaRPr>
          </a:p>
        </p:txBody>
      </p:sp>
      <p:sp>
        <p:nvSpPr>
          <p:cNvPr id="17" name="모서리가 둥근 직사각형 16"/>
          <p:cNvSpPr/>
          <p:nvPr/>
        </p:nvSpPr>
        <p:spPr>
          <a:xfrm>
            <a:off x="8316913" y="2708275"/>
            <a:ext cx="825500" cy="7207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400" b="1" dirty="0" smtClean="0">
                <a:latin typeface="맑은 고딕" pitchFamily="50" charset="-127"/>
                <a:ea typeface="맑은 고딕" pitchFamily="50" charset="-127"/>
              </a:rPr>
              <a:t>Finish</a:t>
            </a:r>
            <a:endParaRPr lang="en-US" altLang="ko-KR" sz="1400" b="1" dirty="0">
              <a:latin typeface="맑은 고딕" pitchFamily="50" charset="-127"/>
              <a:ea typeface="맑은 고딕" pitchFamily="50" charset="-127"/>
            </a:endParaRPr>
          </a:p>
          <a:p>
            <a:pPr algn="ctr">
              <a:defRPr/>
            </a:pPr>
            <a:r>
              <a:rPr lang="en-US" altLang="ko-KR" sz="1400" b="1" dirty="0">
                <a:latin typeface="맑은 고딕" pitchFamily="50" charset="-127"/>
                <a:ea typeface="맑은 고딕" pitchFamily="50" charset="-127"/>
              </a:rPr>
              <a:t>(CM)</a:t>
            </a:r>
            <a:endParaRPr lang="ko-KR" altLang="en-US" sz="1400" b="1" dirty="0">
              <a:latin typeface="맑은 고딕" pitchFamily="50" charset="-127"/>
              <a:ea typeface="맑은 고딕" pitchFamily="50" charset="-127"/>
            </a:endParaRPr>
          </a:p>
        </p:txBody>
      </p:sp>
      <p:sp>
        <p:nvSpPr>
          <p:cNvPr id="54288" name="직사각형 11"/>
          <p:cNvSpPr>
            <a:spLocks noChangeArrowheads="1"/>
          </p:cNvSpPr>
          <p:nvPr/>
        </p:nvSpPr>
        <p:spPr bwMode="auto">
          <a:xfrm>
            <a:off x="360363" y="3860800"/>
            <a:ext cx="8820150" cy="2369880"/>
          </a:xfrm>
          <a:prstGeom prst="rect">
            <a:avLst/>
          </a:prstGeom>
          <a:noFill/>
          <a:ln w="9525">
            <a:noFill/>
            <a:miter lim="800000"/>
            <a:headEnd/>
            <a:tailEnd/>
          </a:ln>
        </p:spPr>
        <p:txBody>
          <a:bodyPr>
            <a:spAutoFit/>
          </a:bodyPr>
          <a:lstStyle/>
          <a:p>
            <a:r>
              <a:rPr lang="en-US" altLang="ko-KR" b="1" dirty="0">
                <a:latin typeface="돋움" pitchFamily="50" charset="-127"/>
                <a:ea typeface="돋움" pitchFamily="50" charset="-127"/>
              </a:rPr>
              <a:t>2) 3 Cycle </a:t>
            </a:r>
            <a:r>
              <a:rPr lang="en-US" altLang="ko-KR" b="1" dirty="0" smtClean="0">
                <a:latin typeface="돋움" pitchFamily="50" charset="-127"/>
                <a:ea typeface="돋움" pitchFamily="50" charset="-127"/>
              </a:rPr>
              <a:t>investigation</a:t>
            </a:r>
            <a:endParaRPr lang="en-US" altLang="ko-KR" b="1" dirty="0">
              <a:latin typeface="돋움" pitchFamily="50" charset="-127"/>
              <a:ea typeface="돋움" pitchFamily="50" charset="-127"/>
            </a:endParaRPr>
          </a:p>
          <a:p>
            <a:r>
              <a:rPr lang="en-US" altLang="ko-KR" sz="2000" b="1" dirty="0">
                <a:latin typeface="맑은 고딕" pitchFamily="50" charset="-127"/>
                <a:ea typeface="맑은 고딕" pitchFamily="50" charset="-127"/>
              </a:rPr>
              <a:t>   </a:t>
            </a:r>
            <a:r>
              <a:rPr lang="en-US" altLang="ko-KR" sz="2000" dirty="0">
                <a:latin typeface="맑은 고딕" pitchFamily="50" charset="-127"/>
                <a:ea typeface="맑은 고딕" pitchFamily="50" charset="-127"/>
              </a:rPr>
              <a:t>- PG#1,#2,#3 </a:t>
            </a:r>
            <a:r>
              <a:rPr lang="en-US" altLang="ko-KR" sz="2000" dirty="0" smtClean="0">
                <a:latin typeface="맑은 고딕" pitchFamily="50" charset="-127"/>
                <a:ea typeface="맑은 고딕" pitchFamily="50" charset="-127"/>
              </a:rPr>
              <a:t>for every case</a:t>
            </a:r>
            <a:endParaRPr lang="en-US" altLang="ko-KR" sz="2000" dirty="0">
              <a:latin typeface="맑은 고딕" pitchFamily="50" charset="-127"/>
              <a:ea typeface="맑은 고딕" pitchFamily="50" charset="-127"/>
            </a:endParaRPr>
          </a:p>
          <a:p>
            <a:r>
              <a:rPr lang="en-US" altLang="ko-KR" sz="2000" dirty="0">
                <a:latin typeface="맑은 고딕" pitchFamily="50" charset="-127"/>
                <a:ea typeface="맑은 고딕" pitchFamily="50" charset="-127"/>
              </a:rPr>
              <a:t>   - </a:t>
            </a:r>
            <a:r>
              <a:rPr lang="en-US" altLang="ko-KR" sz="2000" dirty="0" smtClean="0">
                <a:latin typeface="맑은 고딕" pitchFamily="50" charset="-127"/>
                <a:ea typeface="맑은 고딕" pitchFamily="50" charset="-127"/>
              </a:rPr>
              <a:t>If there is no 3 cycle’s video image file, can analyze the 2</a:t>
            </a:r>
            <a:r>
              <a:rPr lang="en-US" altLang="ko-KR" sz="2000" baseline="30000" dirty="0" smtClean="0">
                <a:latin typeface="맑은 고딕" pitchFamily="50" charset="-127"/>
                <a:ea typeface="맑은 고딕" pitchFamily="50" charset="-127"/>
              </a:rPr>
              <a:t>nd</a:t>
            </a:r>
            <a:r>
              <a:rPr lang="en-US" altLang="ko-KR" sz="2000" dirty="0" smtClean="0">
                <a:latin typeface="맑은 고딕" pitchFamily="50" charset="-127"/>
                <a:ea typeface="맑은 고딕" pitchFamily="50" charset="-127"/>
              </a:rPr>
              <a:t> cycle’s </a:t>
            </a:r>
          </a:p>
          <a:p>
            <a:r>
              <a:rPr lang="en-US" altLang="ko-KR" sz="2000" dirty="0" smtClean="0">
                <a:latin typeface="맑은 고딕" pitchFamily="50" charset="-127"/>
                <a:ea typeface="맑은 고딕" pitchFamily="50" charset="-127"/>
              </a:rPr>
              <a:t>     video image file </a:t>
            </a:r>
            <a:endParaRPr lang="en-US" altLang="ko-KR" sz="2000" dirty="0">
              <a:latin typeface="맑은 고딕" pitchFamily="50" charset="-127"/>
              <a:ea typeface="맑은 고딕" pitchFamily="50" charset="-127"/>
            </a:endParaRPr>
          </a:p>
          <a:p>
            <a:r>
              <a:rPr lang="en-US" altLang="ko-KR" sz="2000" dirty="0">
                <a:latin typeface="맑은 고딕" pitchFamily="50" charset="-127"/>
                <a:ea typeface="맑은 고딕" pitchFamily="50" charset="-127"/>
              </a:rPr>
              <a:t>  </a:t>
            </a:r>
          </a:p>
          <a:p>
            <a:endParaRPr lang="en-US" altLang="ko-KR" sz="2000" dirty="0">
              <a:latin typeface="맑은 고딕" pitchFamily="50" charset="-127"/>
              <a:ea typeface="맑은 고딕" pitchFamily="50" charset="-127"/>
            </a:endParaRPr>
          </a:p>
          <a:p>
            <a:r>
              <a:rPr lang="en-US" altLang="ko-KR" b="1" dirty="0">
                <a:latin typeface="돋움" pitchFamily="50" charset="-127"/>
                <a:ea typeface="돋움" pitchFamily="50" charset="-127"/>
              </a:rPr>
              <a:t>3</a:t>
            </a:r>
            <a:r>
              <a:rPr lang="en-US" altLang="ko-KR" b="1" dirty="0" smtClean="0">
                <a:latin typeface="돋움" pitchFamily="50" charset="-127"/>
                <a:ea typeface="돋움" pitchFamily="50" charset="-127"/>
              </a:rPr>
              <a:t>) Can test by 2CQ + 2 RQ process </a:t>
            </a:r>
            <a:endParaRPr lang="en-US" altLang="ko-KR" b="1" dirty="0">
              <a:latin typeface="돋움" pitchFamily="50" charset="-127"/>
              <a:ea typeface="돋움" pitchFamily="50" charset="-127"/>
            </a:endParaRP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idx="4294967295"/>
          </p:nvPr>
        </p:nvSpPr>
        <p:spPr>
          <a:xfrm>
            <a:off x="177800" y="41275"/>
            <a:ext cx="6986588" cy="565150"/>
          </a:xfrm>
        </p:spPr>
        <p:txBody>
          <a:bodyPr lIns="91361" tIns="45653" rIns="91361" bIns="45653"/>
          <a:lstStyle/>
          <a:p>
            <a:pPr algn="l" defTabSz="809625" eaLnBrk="1" hangingPunct="1">
              <a:lnSpc>
                <a:spcPct val="100000"/>
              </a:lnSpc>
            </a:pPr>
            <a:r>
              <a:rPr lang="en-US" altLang="ko-KR" sz="3200" b="1" dirty="0" smtClean="0">
                <a:solidFill>
                  <a:srgbClr val="FFFFFF"/>
                </a:solidFill>
                <a:latin typeface="맑은 고딕" pitchFamily="50" charset="-127"/>
                <a:ea typeface="맑은 고딕" pitchFamily="50" charset="-127"/>
                <a:sym typeface="Wingdings" pitchFamily="2" charset="2"/>
              </a:rPr>
              <a:t>Testing mode</a:t>
            </a:r>
            <a:endParaRPr lang="ko-KR" altLang="en-US" sz="3200" b="1" dirty="0" smtClean="0">
              <a:solidFill>
                <a:srgbClr val="FFFFFF"/>
              </a:solidFill>
              <a:latin typeface="맑은 고딕" pitchFamily="50" charset="-127"/>
              <a:ea typeface="맑은 고딕" pitchFamily="50" charset="-127"/>
              <a:sym typeface="Wingdings" pitchFamily="2" charset="2"/>
            </a:endParaRPr>
          </a:p>
        </p:txBody>
      </p:sp>
      <p:sp>
        <p:nvSpPr>
          <p:cNvPr id="55299" name="슬라이드 번호 개체 틀 31"/>
          <p:cNvSpPr>
            <a:spLocks noGrp="1"/>
          </p:cNvSpPr>
          <p:nvPr>
            <p:ph type="sldNum" sz="quarter" idx="12"/>
          </p:nvPr>
        </p:nvSpPr>
        <p:spPr>
          <a:xfrm>
            <a:off x="8642350" y="6592888"/>
            <a:ext cx="611188" cy="365125"/>
          </a:xfrm>
          <a:noFill/>
        </p:spPr>
        <p:txBody>
          <a:bodyPr/>
          <a:lstStyle/>
          <a:p>
            <a:fld id="{3552A114-C0B1-4AE6-ADB2-9AD085323E93}" type="slidenum">
              <a:rPr lang="ko-KR" altLang="en-US" smtClean="0">
                <a:latin typeface="맑은 고딕" pitchFamily="50" charset="-127"/>
                <a:ea typeface="맑은 고딕" pitchFamily="50" charset="-127"/>
              </a:rPr>
              <a:pPr/>
              <a:t>9</a:t>
            </a:fld>
            <a:endParaRPr lang="ko-KR" altLang="en-US" smtClean="0">
              <a:latin typeface="맑은 고딕" pitchFamily="50" charset="-127"/>
              <a:ea typeface="맑은 고딕" pitchFamily="50" charset="-127"/>
            </a:endParaRPr>
          </a:p>
        </p:txBody>
      </p:sp>
      <p:sp>
        <p:nvSpPr>
          <p:cNvPr id="6" name="직사각형 4"/>
          <p:cNvSpPr>
            <a:spLocks noChangeArrowheads="1"/>
          </p:cNvSpPr>
          <p:nvPr/>
        </p:nvSpPr>
        <p:spPr bwMode="auto">
          <a:xfrm>
            <a:off x="217488" y="1293813"/>
            <a:ext cx="9036050" cy="6432530"/>
          </a:xfrm>
          <a:prstGeom prst="rect">
            <a:avLst/>
          </a:prstGeom>
          <a:noFill/>
          <a:ln w="9525">
            <a:noFill/>
            <a:miter lim="800000"/>
            <a:headEnd/>
            <a:tailEnd/>
          </a:ln>
        </p:spPr>
        <p:txBody>
          <a:bodyPr>
            <a:spAutoFit/>
          </a:bodyPr>
          <a:lstStyle/>
          <a:p>
            <a:pPr marL="457200" indent="-457200">
              <a:buFontTx/>
              <a:buAutoNum type="arabicParenR"/>
              <a:defRPr/>
            </a:pPr>
            <a:r>
              <a:rPr lang="en-US" altLang="ko-KR" sz="2800" b="1" dirty="0" smtClean="0">
                <a:latin typeface="맑은 고딕" pitchFamily="50" charset="-127"/>
                <a:ea typeface="맑은 고딕" pitchFamily="50" charset="-127"/>
              </a:rPr>
              <a:t>Audio mode</a:t>
            </a:r>
            <a:r>
              <a:rPr lang="ko-KR" altLang="en-US" sz="2800" b="1" dirty="0" smtClean="0">
                <a:latin typeface="맑은 고딕" pitchFamily="50" charset="-127"/>
                <a:ea typeface="맑은 고딕" pitchFamily="50" charset="-127"/>
              </a:rPr>
              <a:t> </a:t>
            </a:r>
            <a:r>
              <a:rPr lang="en-US" altLang="ko-KR" sz="2800" b="1" dirty="0">
                <a:latin typeface="맑은 고딕" pitchFamily="50" charset="-127"/>
                <a:ea typeface="맑은 고딕" pitchFamily="50" charset="-127"/>
              </a:rPr>
              <a:t>: </a:t>
            </a:r>
          </a:p>
          <a:p>
            <a:pPr marL="457200" indent="-457200">
              <a:defRPr/>
            </a:pPr>
            <a:r>
              <a:rPr lang="en-US" altLang="ko-KR" b="1" dirty="0">
                <a:latin typeface="맑은 고딕" pitchFamily="50" charset="-127"/>
                <a:ea typeface="맑은 고딕" pitchFamily="50" charset="-127"/>
              </a:rPr>
              <a:t>    </a:t>
            </a:r>
            <a:r>
              <a:rPr lang="en-US" altLang="ko-KR" sz="1600" dirty="0" smtClean="0"/>
              <a:t>Lie level calculation is performed when the input audio signal exceeds the threshold, and</a:t>
            </a:r>
          </a:p>
          <a:p>
            <a:pPr marL="457200" indent="-457200">
              <a:defRPr/>
            </a:pPr>
            <a:r>
              <a:rPr lang="en-US" altLang="ko-KR" sz="1600" dirty="0" smtClean="0"/>
              <a:t>        stops when the audio signal level becomes less than the set threshold. </a:t>
            </a:r>
          </a:p>
          <a:p>
            <a:pPr marL="457200" indent="-457200">
              <a:defRPr/>
            </a:pPr>
            <a:r>
              <a:rPr lang="en-US" altLang="ko-KR" sz="1600" dirty="0" smtClean="0"/>
              <a:t>       On graph at the start of data collection displays vertical green line, the time of completion – </a:t>
            </a:r>
          </a:p>
          <a:p>
            <a:pPr marL="457200" indent="-457200">
              <a:defRPr/>
            </a:pPr>
            <a:r>
              <a:rPr lang="en-US" altLang="ko-KR" sz="1600" dirty="0" smtClean="0"/>
              <a:t>       a vertical red line. </a:t>
            </a:r>
          </a:p>
          <a:p>
            <a:r>
              <a:rPr lang="en-US" altLang="ko-KR" sz="1600" dirty="0" smtClean="0"/>
              <a:t>       This mode is recommended as the primary when working with a lie detector.</a:t>
            </a:r>
          </a:p>
          <a:p>
            <a:endParaRPr lang="en-US" altLang="ko-KR" sz="1600" b="1" dirty="0" smtClean="0">
              <a:latin typeface="맑은 고딕" pitchFamily="50" charset="-127"/>
              <a:ea typeface="맑은 고딕" pitchFamily="50" charset="-127"/>
            </a:endParaRPr>
          </a:p>
          <a:p>
            <a:endParaRPr lang="en-US" altLang="ko-KR" sz="1600" b="1" dirty="0">
              <a:latin typeface="맑은 고딕" pitchFamily="50" charset="-127"/>
              <a:ea typeface="맑은 고딕" pitchFamily="50" charset="-127"/>
            </a:endParaRPr>
          </a:p>
          <a:p>
            <a:pPr>
              <a:defRPr/>
            </a:pPr>
            <a:r>
              <a:rPr lang="en-US" altLang="ko-KR" sz="2800" b="1" dirty="0">
                <a:latin typeface="맑은 고딕" pitchFamily="50" charset="-127"/>
                <a:ea typeface="맑은 고딕" pitchFamily="50" charset="-127"/>
              </a:rPr>
              <a:t>2) </a:t>
            </a:r>
            <a:r>
              <a:rPr lang="en-US" altLang="ko-KR" sz="2800" b="1" dirty="0" smtClean="0">
                <a:latin typeface="맑은 고딕" pitchFamily="50" charset="-127"/>
                <a:ea typeface="맑은 고딕" pitchFamily="50" charset="-127"/>
              </a:rPr>
              <a:t>Manual</a:t>
            </a:r>
            <a:r>
              <a:rPr lang="ko-KR" altLang="en-US" sz="2800" b="1" dirty="0" smtClean="0">
                <a:latin typeface="맑은 고딕" pitchFamily="50" charset="-127"/>
                <a:ea typeface="맑은 고딕" pitchFamily="50" charset="-127"/>
              </a:rPr>
              <a:t> </a:t>
            </a:r>
            <a:r>
              <a:rPr lang="en-US" altLang="ko-KR" sz="2800" b="1" dirty="0" smtClean="0">
                <a:latin typeface="맑은 고딕" pitchFamily="50" charset="-127"/>
                <a:ea typeface="맑은 고딕" pitchFamily="50" charset="-127"/>
              </a:rPr>
              <a:t>mode : </a:t>
            </a:r>
          </a:p>
          <a:p>
            <a:pPr>
              <a:defRPr/>
            </a:pPr>
            <a:endParaRPr lang="en-US" altLang="ko-KR" sz="2800" b="1" dirty="0" smtClean="0">
              <a:latin typeface="맑은 고딕" pitchFamily="50" charset="-127"/>
              <a:ea typeface="맑은 고딕" pitchFamily="50" charset="-127"/>
            </a:endParaRPr>
          </a:p>
          <a:p>
            <a:pPr>
              <a:defRPr/>
            </a:pPr>
            <a:endParaRPr lang="en-US" altLang="ko-KR" sz="2800" b="1" dirty="0" smtClean="0">
              <a:latin typeface="맑은 고딕" pitchFamily="50" charset="-127"/>
              <a:ea typeface="맑은 고딕" pitchFamily="50" charset="-127"/>
            </a:endParaRPr>
          </a:p>
          <a:p>
            <a:pPr>
              <a:defRPr/>
            </a:pPr>
            <a:endParaRPr lang="en-US" altLang="ko-KR" sz="2800" b="1" dirty="0" smtClean="0">
              <a:latin typeface="맑은 고딕" pitchFamily="50" charset="-127"/>
              <a:ea typeface="맑은 고딕" pitchFamily="50" charset="-127"/>
            </a:endParaRPr>
          </a:p>
          <a:p>
            <a:pPr>
              <a:defRPr/>
            </a:pPr>
            <a:endParaRPr lang="en-US" altLang="ko-KR" sz="2800" b="1" dirty="0" smtClean="0">
              <a:latin typeface="맑은 고딕" pitchFamily="50" charset="-127"/>
              <a:ea typeface="맑은 고딕" pitchFamily="50" charset="-127"/>
            </a:endParaRPr>
          </a:p>
          <a:p>
            <a:pPr>
              <a:defRPr/>
            </a:pPr>
            <a:endParaRPr lang="en-US" altLang="ko-KR" sz="2800" b="1" dirty="0" smtClean="0">
              <a:latin typeface="맑은 고딕" pitchFamily="50" charset="-127"/>
              <a:ea typeface="맑은 고딕" pitchFamily="50" charset="-127"/>
            </a:endParaRPr>
          </a:p>
          <a:p>
            <a:pPr>
              <a:defRPr/>
            </a:pPr>
            <a:r>
              <a:rPr lang="en-US" altLang="ko-KR" sz="2800" b="1" dirty="0" smtClean="0">
                <a:latin typeface="맑은 고딕" pitchFamily="50" charset="-127"/>
                <a:ea typeface="맑은 고딕" pitchFamily="50" charset="-127"/>
              </a:rPr>
              <a:t> </a:t>
            </a:r>
            <a:endParaRPr lang="en-US" altLang="ko-KR" sz="2800" b="1" dirty="0">
              <a:latin typeface="맑은 고딕" pitchFamily="50" charset="-127"/>
              <a:ea typeface="맑은 고딕" pitchFamily="50" charset="-127"/>
            </a:endParaRPr>
          </a:p>
          <a:p>
            <a:pPr>
              <a:defRPr/>
            </a:pPr>
            <a:r>
              <a:rPr lang="en-US" altLang="ko-KR" b="1" dirty="0">
                <a:latin typeface="맑은 고딕" pitchFamily="50" charset="-127"/>
                <a:ea typeface="맑은 고딕" pitchFamily="50" charset="-127"/>
              </a:rPr>
              <a:t>   </a:t>
            </a:r>
          </a:p>
          <a:p>
            <a:pPr>
              <a:defRPr/>
            </a:pPr>
            <a:endParaRPr lang="en-US" altLang="ko-KR" b="1" dirty="0">
              <a:latin typeface="맑은 고딕" pitchFamily="50" charset="-127"/>
              <a:ea typeface="맑은 고딕" pitchFamily="50" charset="-127"/>
            </a:endParaRPr>
          </a:p>
          <a:p>
            <a:pPr>
              <a:defRPr/>
            </a:pPr>
            <a:endParaRPr lang="en-US" altLang="ko-KR" sz="2000" b="1" dirty="0">
              <a:latin typeface="맑은 고딕" pitchFamily="50" charset="-127"/>
              <a:ea typeface="맑은 고딕" pitchFamily="50" charset="-127"/>
            </a:endParaRPr>
          </a:p>
        </p:txBody>
      </p:sp>
      <p:sp>
        <p:nvSpPr>
          <p:cNvPr id="9" name="직사각형 8"/>
          <p:cNvSpPr/>
          <p:nvPr/>
        </p:nvSpPr>
        <p:spPr>
          <a:xfrm>
            <a:off x="609721" y="4110570"/>
            <a:ext cx="8355132" cy="830997"/>
          </a:xfrm>
          <a:prstGeom prst="rect">
            <a:avLst/>
          </a:prstGeom>
        </p:spPr>
        <p:txBody>
          <a:bodyPr wrap="square">
            <a:spAutoFit/>
          </a:bodyPr>
          <a:lstStyle/>
          <a:p>
            <a:r>
              <a:rPr lang="en-US" altLang="ko-KR" sz="1600" dirty="0" smtClean="0"/>
              <a:t>Lie detection in the manual mode are usually used, if the quality of live or recorded sound is unsatisfactory and can not be on the level of sound to separate the questions and answers of the test person from outside noise. </a:t>
            </a:r>
            <a:endParaRPr lang="ko-KR" altLang="en-US" sz="1600" dirty="0"/>
          </a:p>
        </p:txBody>
      </p:sp>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MasterPage 1">
  <a:themeElements>
    <a:clrScheme name="MasterPag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Page 1">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Pag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Pag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Pag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Pag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Pag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Pag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Pag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Pag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Pag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Pag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Pag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Pag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Page 4">
  <a:themeElements>
    <a:clrScheme name="MasterPage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Page 4">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Page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Page 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Page 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Page 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Page 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Page 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Page 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Page 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Page 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Page 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Page 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Page 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TotalTime>
  <Words>850</Words>
  <Application>Microsoft Office PowerPoint</Application>
  <PresentationFormat>사용자 지정</PresentationFormat>
  <Paragraphs>216</Paragraphs>
  <Slides>16</Slides>
  <Notes>12</Notes>
  <HiddenSlides>0</HiddenSlides>
  <MMClips>0</MMClips>
  <ScaleCrop>false</ScaleCrop>
  <HeadingPairs>
    <vt:vector size="4" baseType="variant">
      <vt:variant>
        <vt:lpstr>테마</vt:lpstr>
      </vt:variant>
      <vt:variant>
        <vt:i4>2</vt:i4>
      </vt:variant>
      <vt:variant>
        <vt:lpstr>슬라이드 제목</vt:lpstr>
      </vt:variant>
      <vt:variant>
        <vt:i4>16</vt:i4>
      </vt:variant>
    </vt:vector>
  </HeadingPairs>
  <TitlesOfParts>
    <vt:vector size="18" baseType="lpstr">
      <vt:lpstr>MasterPage 1</vt:lpstr>
      <vt:lpstr>MasterPage 4</vt:lpstr>
      <vt:lpstr>슬라이드 1</vt:lpstr>
      <vt:lpstr>Why Video Polygraph system?</vt:lpstr>
      <vt:lpstr>Overview of Video Polygraph</vt:lpstr>
      <vt:lpstr>Products </vt:lpstr>
      <vt:lpstr>System Components </vt:lpstr>
      <vt:lpstr>슬라이드 6</vt:lpstr>
      <vt:lpstr>Product Overview</vt:lpstr>
      <vt:lpstr>Question and Answer process</vt:lpstr>
      <vt:lpstr>Testing mode</vt:lpstr>
      <vt:lpstr>Audio mode </vt:lpstr>
      <vt:lpstr>Manual mode </vt:lpstr>
      <vt:lpstr>Testing sample – Audio mode</vt:lpstr>
      <vt:lpstr>Testing sample – Manual mode</vt:lpstr>
      <vt:lpstr>Testing sample : Sexual case</vt:lpstr>
      <vt:lpstr>Report sample by Video Polygraph </vt:lpstr>
      <vt:lpstr>슬라이드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동양미래대학 템플릿</dc:title>
  <dc:subject>교수님 강의용</dc:subject>
  <dc:creator>파워포인트전문가클럽-오마-최영규</dc:creator>
  <dc:description>파워포인트전문가클럽 "오마" 최영규가 제작한 템플릿입니다.
2010 11월 19일에 동양미래대학에 방문하여 제작했습니다.
많은 활용과 파워포인트 전문가 클럽에 많은 방문 바랍니다.
www.powerpoint.kr의 '오마'를 찾아주세요.</dc:description>
  <cp:lastModifiedBy>최진관</cp:lastModifiedBy>
  <cp:revision>319</cp:revision>
  <dcterms:created xsi:type="dcterms:W3CDTF">2016-10-15T05:00:16Z</dcterms:created>
  <dcterms:modified xsi:type="dcterms:W3CDTF">2018-07-03T02:27:26Z</dcterms:modified>
</cp:coreProperties>
</file>